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8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6" r:id="rId23"/>
    <p:sldId id="319" r:id="rId24"/>
    <p:sldId id="321" r:id="rId25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tags" Target="tags/tag347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notesMaster" Target="notesMasters/notesMaster1.xml" /><Relationship Id="rId30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1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2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2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36B37-480C-4C68-8BAA-2F772309D547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tags" Target="../tags/tag11.xml" /><Relationship Id="rId13" Type="http://schemas.openxmlformats.org/officeDocument/2006/relationships/tags" Target="../tags/tag12.xml" /><Relationship Id="rId14" Type="http://schemas.openxmlformats.org/officeDocument/2006/relationships/tags" Target="../tags/tag13.xml" /><Relationship Id="rId15" Type="http://schemas.openxmlformats.org/officeDocument/2006/relationships/tags" Target="../tags/tag14.xml" /><Relationship Id="rId16" Type="http://schemas.openxmlformats.org/officeDocument/2006/relationships/tags" Target="../tags/tag15.xml" /><Relationship Id="rId17" Type="http://schemas.openxmlformats.org/officeDocument/2006/relationships/tags" Target="../tags/tag16.xml" /><Relationship Id="rId18" Type="http://schemas.openxmlformats.org/officeDocument/2006/relationships/tags" Target="../tags/tag17.xml" /><Relationship Id="rId19" Type="http://schemas.openxmlformats.org/officeDocument/2006/relationships/tags" Target="../tags/tag18.xml" /><Relationship Id="rId2" Type="http://schemas.openxmlformats.org/officeDocument/2006/relationships/tags" Target="../tags/tag1.xml" /><Relationship Id="rId20" Type="http://schemas.openxmlformats.org/officeDocument/2006/relationships/tags" Target="../tags/tag19.xml" /><Relationship Id="rId21" Type="http://schemas.openxmlformats.org/officeDocument/2006/relationships/tags" Target="../tags/tag20.xml" /><Relationship Id="rId22" Type="http://schemas.openxmlformats.org/officeDocument/2006/relationships/tags" Target="../tags/tag21.xml" /><Relationship Id="rId23" Type="http://schemas.openxmlformats.org/officeDocument/2006/relationships/tags" Target="../tags/tag22.xml" /><Relationship Id="rId24" Type="http://schemas.openxmlformats.org/officeDocument/2006/relationships/tags" Target="../tags/tag23.xml" /><Relationship Id="rId25" Type="http://schemas.openxmlformats.org/officeDocument/2006/relationships/tags" Target="../tags/tag24.xml" /><Relationship Id="rId26" Type="http://schemas.openxmlformats.org/officeDocument/2006/relationships/tags" Target="../tags/tag25.xml" /><Relationship Id="rId27" Type="http://schemas.openxmlformats.org/officeDocument/2006/relationships/tags" Target="../tags/tag26.xml" /><Relationship Id="rId28" Type="http://schemas.openxmlformats.org/officeDocument/2006/relationships/tags" Target="../tags/tag27.xml" /><Relationship Id="rId29" Type="http://schemas.openxmlformats.org/officeDocument/2006/relationships/tags" Target="../tags/tag28.xml" /><Relationship Id="rId3" Type="http://schemas.openxmlformats.org/officeDocument/2006/relationships/tags" Target="../tags/tag2.xml" /><Relationship Id="rId30" Type="http://schemas.openxmlformats.org/officeDocument/2006/relationships/tags" Target="../tags/tag29.xml" /><Relationship Id="rId31" Type="http://schemas.openxmlformats.org/officeDocument/2006/relationships/tags" Target="../tags/tag30.xml" /><Relationship Id="rId32" Type="http://schemas.openxmlformats.org/officeDocument/2006/relationships/tags" Target="../tags/tag31.xml" /><Relationship Id="rId33" Type="http://schemas.openxmlformats.org/officeDocument/2006/relationships/tags" Target="../tags/tag32.xml" /><Relationship Id="rId34" Type="http://schemas.openxmlformats.org/officeDocument/2006/relationships/tags" Target="../tags/tag33.xml" /><Relationship Id="rId35" Type="http://schemas.openxmlformats.org/officeDocument/2006/relationships/tags" Target="../tags/tag34.xml" /><Relationship Id="rId36" Type="http://schemas.openxmlformats.org/officeDocument/2006/relationships/tags" Target="../tags/tag35.xml" /><Relationship Id="rId37" Type="http://schemas.openxmlformats.org/officeDocument/2006/relationships/tags" Target="../tags/tag36.xml" /><Relationship Id="rId38" Type="http://schemas.openxmlformats.org/officeDocument/2006/relationships/tags" Target="../tags/tag37.xml" /><Relationship Id="rId39" Type="http://schemas.openxmlformats.org/officeDocument/2006/relationships/tags" Target="../tags/tag38.xml" /><Relationship Id="rId4" Type="http://schemas.openxmlformats.org/officeDocument/2006/relationships/tags" Target="../tags/tag3.xml" /><Relationship Id="rId40" Type="http://schemas.openxmlformats.org/officeDocument/2006/relationships/tags" Target="../tags/tag39.xml" /><Relationship Id="rId41" Type="http://schemas.openxmlformats.org/officeDocument/2006/relationships/tags" Target="../tags/tag40.xml" /><Relationship Id="rId42" Type="http://schemas.openxmlformats.org/officeDocument/2006/relationships/tags" Target="../tags/tag41.xml" /><Relationship Id="rId43" Type="http://schemas.openxmlformats.org/officeDocument/2006/relationships/tags" Target="../tags/tag42.xml" /><Relationship Id="rId44" Type="http://schemas.openxmlformats.org/officeDocument/2006/relationships/tags" Target="../tags/tag43.xml" /><Relationship Id="rId45" Type="http://schemas.openxmlformats.org/officeDocument/2006/relationships/tags" Target="../tags/tag44.xml" /><Relationship Id="rId46" Type="http://schemas.openxmlformats.org/officeDocument/2006/relationships/tags" Target="../tags/tag45.xml" /><Relationship Id="rId47" Type="http://schemas.openxmlformats.org/officeDocument/2006/relationships/tags" Target="../tags/tag46.xml" /><Relationship Id="rId48" Type="http://schemas.openxmlformats.org/officeDocument/2006/relationships/tags" Target="../tags/tag47.xml" /><Relationship Id="rId49" Type="http://schemas.openxmlformats.org/officeDocument/2006/relationships/tags" Target="../tags/tag48.xml" /><Relationship Id="rId5" Type="http://schemas.openxmlformats.org/officeDocument/2006/relationships/tags" Target="../tags/tag4.xml" /><Relationship Id="rId50" Type="http://schemas.openxmlformats.org/officeDocument/2006/relationships/tags" Target="../tags/tag49.xml" /><Relationship Id="rId51" Type="http://schemas.openxmlformats.org/officeDocument/2006/relationships/tags" Target="../tags/tag50.xml" /><Relationship Id="rId52" Type="http://schemas.openxmlformats.org/officeDocument/2006/relationships/tags" Target="../tags/tag51.xml" /><Relationship Id="rId53" Type="http://schemas.openxmlformats.org/officeDocument/2006/relationships/tags" Target="../tags/tag52.xml" /><Relationship Id="rId54" Type="http://schemas.openxmlformats.org/officeDocument/2006/relationships/tags" Target="../tags/tag53.xml" /><Relationship Id="rId55" Type="http://schemas.openxmlformats.org/officeDocument/2006/relationships/tags" Target="../tags/tag54.xml" /><Relationship Id="rId56" Type="http://schemas.openxmlformats.org/officeDocument/2006/relationships/tags" Target="../tags/tag55.xml" /><Relationship Id="rId57" Type="http://schemas.openxmlformats.org/officeDocument/2006/relationships/tags" Target="../tags/tag56.xml" /><Relationship Id="rId58" Type="http://schemas.openxmlformats.org/officeDocument/2006/relationships/tags" Target="../tags/tag57.xml" /><Relationship Id="rId59" Type="http://schemas.openxmlformats.org/officeDocument/2006/relationships/tags" Target="../tags/tag58.xml" /><Relationship Id="rId6" Type="http://schemas.openxmlformats.org/officeDocument/2006/relationships/tags" Target="../tags/tag5.xml" /><Relationship Id="rId60" Type="http://schemas.openxmlformats.org/officeDocument/2006/relationships/tags" Target="../tags/tag59.xml" /><Relationship Id="rId61" Type="http://schemas.openxmlformats.org/officeDocument/2006/relationships/tags" Target="../tags/tag60.xml" /><Relationship Id="rId62" Type="http://schemas.openxmlformats.org/officeDocument/2006/relationships/tags" Target="../tags/tag61.xml" /><Relationship Id="rId63" Type="http://schemas.openxmlformats.org/officeDocument/2006/relationships/tags" Target="../tags/tag62.xml" /><Relationship Id="rId64" Type="http://schemas.openxmlformats.org/officeDocument/2006/relationships/tags" Target="../tags/tag63.xml" /><Relationship Id="rId65" Type="http://schemas.openxmlformats.org/officeDocument/2006/relationships/tags" Target="../tags/tag64.xml" /><Relationship Id="rId66" Type="http://schemas.openxmlformats.org/officeDocument/2006/relationships/tags" Target="../tags/tag65.xml" /><Relationship Id="rId67" Type="http://schemas.openxmlformats.org/officeDocument/2006/relationships/tags" Target="../tags/tag66.xml" /><Relationship Id="rId68" Type="http://schemas.openxmlformats.org/officeDocument/2006/relationships/tags" Target="../tags/tag67.xml" /><Relationship Id="rId69" Type="http://schemas.openxmlformats.org/officeDocument/2006/relationships/slideMaster" Target="../slideMasters/slideMaster2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8.xml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4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tags" Target="../tags/tag81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tags" Target="../tags/tag88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9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90.xml" /><Relationship Id="rId3" Type="http://schemas.openxmlformats.org/officeDocument/2006/relationships/tags" Target="../tags/tag91.xml" /><Relationship Id="rId4" Type="http://schemas.openxmlformats.org/officeDocument/2006/relationships/tags" Target="../tags/tag92.xml" /><Relationship Id="rId5" Type="http://schemas.openxmlformats.org/officeDocument/2006/relationships/tags" Target="../tags/tag93.xml" /><Relationship Id="rId6" Type="http://schemas.openxmlformats.org/officeDocument/2006/relationships/tags" Target="../tags/tag94.xml" /><Relationship Id="rId7" Type="http://schemas.openxmlformats.org/officeDocument/2006/relationships/tags" Target="../tags/tag95.xml" /><Relationship Id="rId8" Type="http://schemas.openxmlformats.org/officeDocument/2006/relationships/tags" Target="../tags/tag96.xml" /><Relationship Id="rId9" Type="http://schemas.openxmlformats.org/officeDocument/2006/relationships/tags" Target="../tags/tag97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8.xml" /><Relationship Id="rId2" Type="http://schemas.openxmlformats.org/officeDocument/2006/relationships/tags" Target="../tags/tag99.xml" /><Relationship Id="rId3" Type="http://schemas.openxmlformats.org/officeDocument/2006/relationships/tags" Target="../tags/tag100.xml" /><Relationship Id="rId4" Type="http://schemas.openxmlformats.org/officeDocument/2006/relationships/tags" Target="../tags/tag101.xml" /><Relationship Id="rId5" Type="http://schemas.openxmlformats.org/officeDocument/2006/relationships/tags" Target="../tags/tag102.xml" /><Relationship Id="rId6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3.xml" /><Relationship Id="rId2" Type="http://schemas.openxmlformats.org/officeDocument/2006/relationships/tags" Target="../tags/tag104.xml" /><Relationship Id="rId3" Type="http://schemas.openxmlformats.org/officeDocument/2006/relationships/tags" Target="../tags/tag105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6.xml" /><Relationship Id="rId2" Type="http://schemas.openxmlformats.org/officeDocument/2006/relationships/tags" Target="../tags/tag107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tags" Target="../tags/tag112.xml" /><Relationship Id="rId8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3.xml" /><Relationship Id="rId2" Type="http://schemas.openxmlformats.org/officeDocument/2006/relationships/tags" Target="../tags/tag114.xml" /><Relationship Id="rId3" Type="http://schemas.openxmlformats.org/officeDocument/2006/relationships/tags" Target="../tags/tag115.xml" /><Relationship Id="rId4" Type="http://schemas.openxmlformats.org/officeDocument/2006/relationships/tags" Target="../tags/tag116.xml" /><Relationship Id="rId5" Type="http://schemas.openxmlformats.org/officeDocument/2006/relationships/tags" Target="../tags/tag117.xml" /><Relationship Id="rId6" Type="http://schemas.openxmlformats.org/officeDocument/2006/relationships/tags" Target="../tags/tag118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9.xml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Relationship Id="rId5" Type="http://schemas.openxmlformats.org/officeDocument/2006/relationships/tags" Target="../tags/tag123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131.xml" /><Relationship Id="rId11" Type="http://schemas.openxmlformats.org/officeDocument/2006/relationships/tags" Target="../tags/tag132.xml" /><Relationship Id="rId12" Type="http://schemas.openxmlformats.org/officeDocument/2006/relationships/tags" Target="../tags/tag133.xml" /><Relationship Id="rId13" Type="http://schemas.openxmlformats.org/officeDocument/2006/relationships/tags" Target="../tags/tag134.xml" /><Relationship Id="rId14" Type="http://schemas.openxmlformats.org/officeDocument/2006/relationships/tags" Target="../tags/tag135.xml" /><Relationship Id="rId15" Type="http://schemas.openxmlformats.org/officeDocument/2006/relationships/tags" Target="../tags/tag136.xml" /><Relationship Id="rId16" Type="http://schemas.openxmlformats.org/officeDocument/2006/relationships/tags" Target="../tags/tag137.xml" /><Relationship Id="rId17" Type="http://schemas.openxmlformats.org/officeDocument/2006/relationships/tags" Target="../tags/tag138.xml" /><Relationship Id="rId18" Type="http://schemas.openxmlformats.org/officeDocument/2006/relationships/tags" Target="../tags/tag139.xml" /><Relationship Id="rId19" Type="http://schemas.openxmlformats.org/officeDocument/2006/relationships/tags" Target="../tags/tag140.xml" /><Relationship Id="rId2" Type="http://schemas.openxmlformats.org/officeDocument/2006/relationships/tags" Target="../tags/tag124.xml" /><Relationship Id="rId20" Type="http://schemas.openxmlformats.org/officeDocument/2006/relationships/tags" Target="../tags/tag141.xml" /><Relationship Id="rId21" Type="http://schemas.openxmlformats.org/officeDocument/2006/relationships/tags" Target="../tags/tag142.xml" /><Relationship Id="rId22" Type="http://schemas.openxmlformats.org/officeDocument/2006/relationships/tags" Target="../tags/tag143.xml" /><Relationship Id="rId23" Type="http://schemas.openxmlformats.org/officeDocument/2006/relationships/tags" Target="../tags/tag144.xml" /><Relationship Id="rId24" Type="http://schemas.openxmlformats.org/officeDocument/2006/relationships/tags" Target="../tags/tag145.xml" /><Relationship Id="rId25" Type="http://schemas.openxmlformats.org/officeDocument/2006/relationships/tags" Target="../tags/tag146.xml" /><Relationship Id="rId26" Type="http://schemas.openxmlformats.org/officeDocument/2006/relationships/tags" Target="../tags/tag147.xml" /><Relationship Id="rId27" Type="http://schemas.openxmlformats.org/officeDocument/2006/relationships/tags" Target="../tags/tag148.xml" /><Relationship Id="rId28" Type="http://schemas.openxmlformats.org/officeDocument/2006/relationships/tags" Target="../tags/tag149.xml" /><Relationship Id="rId29" Type="http://schemas.openxmlformats.org/officeDocument/2006/relationships/tags" Target="../tags/tag150.xml" /><Relationship Id="rId3" Type="http://schemas.openxmlformats.org/officeDocument/2006/relationships/image" Target="../media/image2.jpeg" /><Relationship Id="rId30" Type="http://schemas.openxmlformats.org/officeDocument/2006/relationships/tags" Target="../tags/tag151.xml" /><Relationship Id="rId31" Type="http://schemas.openxmlformats.org/officeDocument/2006/relationships/tags" Target="../tags/tag152.xml" /><Relationship Id="rId32" Type="http://schemas.openxmlformats.org/officeDocument/2006/relationships/tags" Target="../tags/tag153.xml" /><Relationship Id="rId33" Type="http://schemas.openxmlformats.org/officeDocument/2006/relationships/tags" Target="../tags/tag154.xml" /><Relationship Id="rId34" Type="http://schemas.openxmlformats.org/officeDocument/2006/relationships/tags" Target="../tags/tag155.xml" /><Relationship Id="rId35" Type="http://schemas.openxmlformats.org/officeDocument/2006/relationships/tags" Target="../tags/tag156.xml" /><Relationship Id="rId36" Type="http://schemas.openxmlformats.org/officeDocument/2006/relationships/tags" Target="../tags/tag157.xml" /><Relationship Id="rId37" Type="http://schemas.openxmlformats.org/officeDocument/2006/relationships/tags" Target="../tags/tag158.xml" /><Relationship Id="rId38" Type="http://schemas.openxmlformats.org/officeDocument/2006/relationships/tags" Target="../tags/tag159.xml" /><Relationship Id="rId39" Type="http://schemas.openxmlformats.org/officeDocument/2006/relationships/tags" Target="../tags/tag160.xml" /><Relationship Id="rId4" Type="http://schemas.openxmlformats.org/officeDocument/2006/relationships/tags" Target="../tags/tag125.xml" /><Relationship Id="rId40" Type="http://schemas.openxmlformats.org/officeDocument/2006/relationships/tags" Target="../tags/tag161.xml" /><Relationship Id="rId41" Type="http://schemas.openxmlformats.org/officeDocument/2006/relationships/tags" Target="../tags/tag162.xml" /><Relationship Id="rId42" Type="http://schemas.openxmlformats.org/officeDocument/2006/relationships/tags" Target="../tags/tag163.xml" /><Relationship Id="rId43" Type="http://schemas.openxmlformats.org/officeDocument/2006/relationships/tags" Target="../tags/tag164.xml" /><Relationship Id="rId44" Type="http://schemas.openxmlformats.org/officeDocument/2006/relationships/tags" Target="../tags/tag165.xml" /><Relationship Id="rId45" Type="http://schemas.openxmlformats.org/officeDocument/2006/relationships/tags" Target="../tags/tag166.xml" /><Relationship Id="rId46" Type="http://schemas.openxmlformats.org/officeDocument/2006/relationships/tags" Target="../tags/tag167.xml" /><Relationship Id="rId47" Type="http://schemas.openxmlformats.org/officeDocument/2006/relationships/tags" Target="../tags/tag168.xml" /><Relationship Id="rId48" Type="http://schemas.openxmlformats.org/officeDocument/2006/relationships/tags" Target="../tags/tag169.xml" /><Relationship Id="rId49" Type="http://schemas.openxmlformats.org/officeDocument/2006/relationships/tags" Target="../tags/tag170.xml" /><Relationship Id="rId5" Type="http://schemas.openxmlformats.org/officeDocument/2006/relationships/tags" Target="../tags/tag126.xml" /><Relationship Id="rId50" Type="http://schemas.openxmlformats.org/officeDocument/2006/relationships/tags" Target="../tags/tag171.xml" /><Relationship Id="rId51" Type="http://schemas.openxmlformats.org/officeDocument/2006/relationships/tags" Target="../tags/tag172.xml" /><Relationship Id="rId52" Type="http://schemas.openxmlformats.org/officeDocument/2006/relationships/tags" Target="../tags/tag173.xml" /><Relationship Id="rId53" Type="http://schemas.openxmlformats.org/officeDocument/2006/relationships/tags" Target="../tags/tag174.xml" /><Relationship Id="rId54" Type="http://schemas.openxmlformats.org/officeDocument/2006/relationships/tags" Target="../tags/tag175.xml" /><Relationship Id="rId55" Type="http://schemas.openxmlformats.org/officeDocument/2006/relationships/tags" Target="../tags/tag176.xml" /><Relationship Id="rId56" Type="http://schemas.openxmlformats.org/officeDocument/2006/relationships/tags" Target="../tags/tag177.xml" /><Relationship Id="rId57" Type="http://schemas.openxmlformats.org/officeDocument/2006/relationships/tags" Target="../tags/tag178.xml" /><Relationship Id="rId58" Type="http://schemas.openxmlformats.org/officeDocument/2006/relationships/tags" Target="../tags/tag179.xml" /><Relationship Id="rId59" Type="http://schemas.openxmlformats.org/officeDocument/2006/relationships/tags" Target="../tags/tag180.xml" /><Relationship Id="rId6" Type="http://schemas.openxmlformats.org/officeDocument/2006/relationships/tags" Target="../tags/tag127.xml" /><Relationship Id="rId60" Type="http://schemas.openxmlformats.org/officeDocument/2006/relationships/tags" Target="../tags/tag181.xml" /><Relationship Id="rId61" Type="http://schemas.openxmlformats.org/officeDocument/2006/relationships/tags" Target="../tags/tag182.xml" /><Relationship Id="rId62" Type="http://schemas.openxmlformats.org/officeDocument/2006/relationships/tags" Target="../tags/tag183.xml" /><Relationship Id="rId63" Type="http://schemas.openxmlformats.org/officeDocument/2006/relationships/tags" Target="../tags/tag184.xml" /><Relationship Id="rId64" Type="http://schemas.openxmlformats.org/officeDocument/2006/relationships/tags" Target="../tags/tag185.xml" /><Relationship Id="rId65" Type="http://schemas.openxmlformats.org/officeDocument/2006/relationships/tags" Target="../tags/tag186.xml" /><Relationship Id="rId66" Type="http://schemas.openxmlformats.org/officeDocument/2006/relationships/tags" Target="../tags/tag187.xml" /><Relationship Id="rId67" Type="http://schemas.openxmlformats.org/officeDocument/2006/relationships/tags" Target="../tags/tag188.xml" /><Relationship Id="rId68" Type="http://schemas.openxmlformats.org/officeDocument/2006/relationships/tags" Target="../tags/tag189.xml" /><Relationship Id="rId69" Type="http://schemas.openxmlformats.org/officeDocument/2006/relationships/tags" Target="../tags/tag190.xml" /><Relationship Id="rId7" Type="http://schemas.openxmlformats.org/officeDocument/2006/relationships/tags" Target="../tags/tag128.xml" /><Relationship Id="rId70" Type="http://schemas.openxmlformats.org/officeDocument/2006/relationships/slideMaster" Target="../slideMasters/slideMaster2.xml" /><Relationship Id="rId8" Type="http://schemas.openxmlformats.org/officeDocument/2006/relationships/tags" Target="../tags/tag129.xml" /><Relationship Id="rId9" Type="http://schemas.openxmlformats.org/officeDocument/2006/relationships/tags" Target="../tags/tag130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1.xml" /><Relationship Id="rId2" Type="http://schemas.openxmlformats.org/officeDocument/2006/relationships/tags" Target="../tags/tag192.xml" /><Relationship Id="rId3" Type="http://schemas.openxmlformats.org/officeDocument/2006/relationships/tags" Target="../tags/tag193.xml" /><Relationship Id="rId4" Type="http://schemas.openxmlformats.org/officeDocument/2006/relationships/tags" Target="../tags/tag194.xml" /><Relationship Id="rId5" Type="http://schemas.openxmlformats.org/officeDocument/2006/relationships/tags" Target="../tags/tag195.xml" /><Relationship Id="rId6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6.xml" /><Relationship Id="rId2" Type="http://schemas.openxmlformats.org/officeDocument/2006/relationships/tags" Target="../tags/tag197.xml" /><Relationship Id="rId3" Type="http://schemas.openxmlformats.org/officeDocument/2006/relationships/tags" Target="../tags/tag198.xml" /><Relationship Id="rId4" Type="http://schemas.openxmlformats.org/officeDocument/2006/relationships/tags" Target="../tags/tag199.xml" /><Relationship Id="rId5" Type="http://schemas.openxmlformats.org/officeDocument/2006/relationships/tags" Target="../tags/tag200.xml" /><Relationship Id="rId6" Type="http://schemas.openxmlformats.org/officeDocument/2006/relationships/tags" Target="../tags/tag201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2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03.xml" /><Relationship Id="rId3" Type="http://schemas.openxmlformats.org/officeDocument/2006/relationships/tags" Target="../tags/tag204.xml" /><Relationship Id="rId4" Type="http://schemas.openxmlformats.org/officeDocument/2006/relationships/tags" Target="../tags/tag205.xml" /><Relationship Id="rId5" Type="http://schemas.openxmlformats.org/officeDocument/2006/relationships/tags" Target="../tags/tag206.xml" /><Relationship Id="rId6" Type="http://schemas.openxmlformats.org/officeDocument/2006/relationships/tags" Target="../tags/tag207.xml" /><Relationship Id="rId7" Type="http://schemas.openxmlformats.org/officeDocument/2006/relationships/tags" Target="../tags/tag208.xml" /><Relationship Id="rId8" Type="http://schemas.openxmlformats.org/officeDocument/2006/relationships/tags" Target="../tags/tag209.xml" /><Relationship Id="rId9" Type="http://schemas.openxmlformats.org/officeDocument/2006/relationships/tags" Target="../tags/tag210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12.xml" /><Relationship Id="rId3" Type="http://schemas.openxmlformats.org/officeDocument/2006/relationships/tags" Target="../tags/tag213.xml" /><Relationship Id="rId4" Type="http://schemas.openxmlformats.org/officeDocument/2006/relationships/tags" Target="../tags/tag214.xml" /><Relationship Id="rId5" Type="http://schemas.openxmlformats.org/officeDocument/2006/relationships/tags" Target="../tags/tag215.xml" /><Relationship Id="rId6" Type="http://schemas.openxmlformats.org/officeDocument/2006/relationships/tags" Target="../tags/tag216.xml" /><Relationship Id="rId7" Type="http://schemas.openxmlformats.org/officeDocument/2006/relationships/tags" Target="../tags/tag217.xml" /><Relationship Id="rId8" Type="http://schemas.openxmlformats.org/officeDocument/2006/relationships/tags" Target="../tags/tag218.xml" /><Relationship Id="rId9" Type="http://schemas.openxmlformats.org/officeDocument/2006/relationships/tags" Target="../tags/tag219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0.xml" /><Relationship Id="rId2" Type="http://schemas.openxmlformats.org/officeDocument/2006/relationships/tags" Target="../tags/tag221.xml" /><Relationship Id="rId3" Type="http://schemas.openxmlformats.org/officeDocument/2006/relationships/tags" Target="../tags/tag222.xml" /><Relationship Id="rId4" Type="http://schemas.openxmlformats.org/officeDocument/2006/relationships/tags" Target="../tags/tag223.xml" /><Relationship Id="rId5" Type="http://schemas.openxmlformats.org/officeDocument/2006/relationships/tags" Target="../tags/tag224.xml" /><Relationship Id="rId6" Type="http://schemas.openxmlformats.org/officeDocument/2006/relationships/tags" Target="../tags/tag225.xml" /><Relationship Id="rId7" Type="http://schemas.openxmlformats.org/officeDocument/2006/relationships/tags" Target="../tags/tag226.xml" /><Relationship Id="rId8" Type="http://schemas.openxmlformats.org/officeDocument/2006/relationships/tags" Target="../tags/tag227.xml" /><Relationship Id="rId9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8.xml" /><Relationship Id="rId10" Type="http://schemas.openxmlformats.org/officeDocument/2006/relationships/tags" Target="../tags/tag237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229.xml" /><Relationship Id="rId3" Type="http://schemas.openxmlformats.org/officeDocument/2006/relationships/tags" Target="../tags/tag230.xml" /><Relationship Id="rId4" Type="http://schemas.openxmlformats.org/officeDocument/2006/relationships/tags" Target="../tags/tag231.xml" /><Relationship Id="rId5" Type="http://schemas.openxmlformats.org/officeDocument/2006/relationships/tags" Target="../tags/tag232.xml" /><Relationship Id="rId6" Type="http://schemas.openxmlformats.org/officeDocument/2006/relationships/tags" Target="../tags/tag233.xml" /><Relationship Id="rId7" Type="http://schemas.openxmlformats.org/officeDocument/2006/relationships/tags" Target="../tags/tag234.xml" /><Relationship Id="rId8" Type="http://schemas.openxmlformats.org/officeDocument/2006/relationships/tags" Target="../tags/tag235.xml" /><Relationship Id="rId9" Type="http://schemas.openxmlformats.org/officeDocument/2006/relationships/tags" Target="../tags/tag236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8.xml" /><Relationship Id="rId2" Type="http://schemas.openxmlformats.org/officeDocument/2006/relationships/tags" Target="../tags/tag239.xml" /><Relationship Id="rId3" Type="http://schemas.openxmlformats.org/officeDocument/2006/relationships/tags" Target="../tags/tag240.xml" /><Relationship Id="rId4" Type="http://schemas.openxmlformats.org/officeDocument/2006/relationships/tags" Target="../tags/tag241.xml" /><Relationship Id="rId5" Type="http://schemas.openxmlformats.org/officeDocument/2006/relationships/tags" Target="../tags/tag242.xml" /><Relationship Id="rId6" Type="http://schemas.openxmlformats.org/officeDocument/2006/relationships/tags" Target="../tags/tag243.xml" /><Relationship Id="rId7" Type="http://schemas.openxmlformats.org/officeDocument/2006/relationships/tags" Target="../tags/tag244.xml" /><Relationship Id="rId8" Type="http://schemas.openxmlformats.org/officeDocument/2006/relationships/tags" Target="../tags/tag245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6F7EC3-68F9-4825-AC09-4FE9A003B3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00F01B-2018-4994-9C22-157BBEBA5C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1D258C-030C-43C1-89CB-B206911893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0EE02D0-6258-46C9-914C-2452587264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D15A056-5FA5-4B4F-9B7D-97AE36B372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B267166-9EB2-4042-B49E-CF04F62317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30BCDE4-DACD-407A-8B81-C436C8E867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7F07405-5B52-4A0A-97D6-719326555B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1CA610-F441-4912-B4EF-1CCDA84268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F29654-BB06-4728-B413-1E44D38584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E20D95-8D3C-48A6-ADC8-884AEA1219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 descr="图片包含 动物&#10;&#10;已生成高可信度的说明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0" y="0"/>
            <a:ext cx="12191999" cy="6858000"/>
          </a:xfrm>
          <a:prstGeom prst="rect">
            <a:avLst/>
          </a:prstGeom>
        </p:spPr>
      </p:pic>
      <p:grpSp>
        <p:nvGrpSpPr>
          <p:cNvPr id="13" name="组合 12"/>
          <p:cNvGrpSpPr/>
          <p:nvPr userDrawn="1">
            <p:custDataLst>
              <p:tags r:id="rId3"/>
            </p:custDataLst>
          </p:nvPr>
        </p:nvGrpSpPr>
        <p:grpSpPr>
          <a:xfrm>
            <a:off x="428625" y="419100"/>
            <a:ext cx="333375" cy="165100"/>
            <a:chOff x="428625" y="419100"/>
            <a:chExt cx="333375" cy="165100"/>
          </a:xfrm>
        </p:grpSpPr>
        <p:cxnSp>
          <p:nvCxnSpPr>
            <p:cNvPr id="7" name="直接连接符 6"/>
            <p:cNvCxnSpPr/>
            <p:nvPr userDrawn="1">
              <p:custDataLst>
                <p:tags r:id="rId4"/>
              </p:custDataLst>
            </p:nvPr>
          </p:nvCxnSpPr>
          <p:spPr>
            <a:xfrm>
              <a:off x="428625" y="419100"/>
              <a:ext cx="333375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 userDrawn="1">
              <p:custDataLst>
                <p:tags r:id="rId5"/>
              </p:custDataLst>
            </p:nvPr>
          </p:nvCxnSpPr>
          <p:spPr>
            <a:xfrm>
              <a:off x="428625" y="501650"/>
              <a:ext cx="333375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 userDrawn="1">
              <p:custDataLst>
                <p:tags r:id="rId6"/>
              </p:custDataLst>
            </p:nvPr>
          </p:nvCxnSpPr>
          <p:spPr>
            <a:xfrm>
              <a:off x="428625" y="584200"/>
              <a:ext cx="333375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直接连接符 13"/>
          <p:cNvCxnSpPr/>
          <p:nvPr userDrawn="1">
            <p:custDataLst>
              <p:tags r:id="rId7"/>
            </p:custDataLst>
          </p:nvPr>
        </p:nvCxnSpPr>
        <p:spPr>
          <a:xfrm>
            <a:off x="7246748" y="6375400"/>
            <a:ext cx="3643123" cy="0"/>
          </a:xfrm>
          <a:prstGeom prst="line">
            <a:avLst/>
          </a:prstGeom>
          <a:ln w="3175">
            <a:solidFill>
              <a:schemeClr val="bg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9" name="组合 148"/>
          <p:cNvGrpSpPr/>
          <p:nvPr userDrawn="1">
            <p:custDataLst>
              <p:tags r:id="rId8"/>
            </p:custDataLst>
          </p:nvPr>
        </p:nvGrpSpPr>
        <p:grpSpPr>
          <a:xfrm>
            <a:off x="911225" y="4845050"/>
            <a:ext cx="1808160" cy="319882"/>
            <a:chOff x="911225" y="4845050"/>
            <a:chExt cx="1808160" cy="319882"/>
          </a:xfrm>
          <a:solidFill>
            <a:schemeClr val="bg1"/>
          </a:solidFill>
        </p:grpSpPr>
        <p:sp>
          <p:nvSpPr>
            <p:cNvPr id="127" name="椭圆 126"/>
            <p:cNvSpPr/>
            <p:nvPr>
              <p:custDataLst>
                <p:tags r:id="rId9"/>
              </p:custDataLst>
            </p:nvPr>
          </p:nvSpPr>
          <p:spPr>
            <a:xfrm>
              <a:off x="911225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8" name="椭圆 127"/>
            <p:cNvSpPr/>
            <p:nvPr>
              <p:custDataLst>
                <p:tags r:id="rId10"/>
              </p:custDataLst>
            </p:nvPr>
          </p:nvSpPr>
          <p:spPr>
            <a:xfrm>
              <a:off x="911225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9" name="椭圆 128"/>
            <p:cNvSpPr/>
            <p:nvPr>
              <p:custDataLst>
                <p:tags r:id="rId11"/>
              </p:custDataLst>
            </p:nvPr>
          </p:nvSpPr>
          <p:spPr>
            <a:xfrm>
              <a:off x="1085056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0" name="椭圆 129"/>
            <p:cNvSpPr/>
            <p:nvPr>
              <p:custDataLst>
                <p:tags r:id="rId12"/>
              </p:custDataLst>
            </p:nvPr>
          </p:nvSpPr>
          <p:spPr>
            <a:xfrm>
              <a:off x="1085056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1" name="椭圆 130"/>
            <p:cNvSpPr/>
            <p:nvPr>
              <p:custDataLst>
                <p:tags r:id="rId13"/>
              </p:custDataLst>
            </p:nvPr>
          </p:nvSpPr>
          <p:spPr>
            <a:xfrm>
              <a:off x="1258887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2" name="椭圆 131"/>
            <p:cNvSpPr/>
            <p:nvPr>
              <p:custDataLst>
                <p:tags r:id="rId14"/>
              </p:custDataLst>
            </p:nvPr>
          </p:nvSpPr>
          <p:spPr>
            <a:xfrm>
              <a:off x="1258887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3" name="椭圆 132"/>
            <p:cNvSpPr/>
            <p:nvPr>
              <p:custDataLst>
                <p:tags r:id="rId15"/>
              </p:custDataLst>
            </p:nvPr>
          </p:nvSpPr>
          <p:spPr>
            <a:xfrm>
              <a:off x="1432718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4" name="椭圆 133"/>
            <p:cNvSpPr/>
            <p:nvPr>
              <p:custDataLst>
                <p:tags r:id="rId16"/>
              </p:custDataLst>
            </p:nvPr>
          </p:nvSpPr>
          <p:spPr>
            <a:xfrm>
              <a:off x="1432718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5" name="椭圆 134"/>
            <p:cNvSpPr/>
            <p:nvPr>
              <p:custDataLst>
                <p:tags r:id="rId17"/>
              </p:custDataLst>
            </p:nvPr>
          </p:nvSpPr>
          <p:spPr>
            <a:xfrm>
              <a:off x="1606549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6" name="椭圆 135"/>
            <p:cNvSpPr/>
            <p:nvPr>
              <p:custDataLst>
                <p:tags r:id="rId18"/>
              </p:custDataLst>
            </p:nvPr>
          </p:nvSpPr>
          <p:spPr>
            <a:xfrm>
              <a:off x="1606549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7" name="椭圆 136"/>
            <p:cNvSpPr/>
            <p:nvPr>
              <p:custDataLst>
                <p:tags r:id="rId19"/>
              </p:custDataLst>
            </p:nvPr>
          </p:nvSpPr>
          <p:spPr>
            <a:xfrm>
              <a:off x="1780380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8" name="椭圆 137"/>
            <p:cNvSpPr/>
            <p:nvPr>
              <p:custDataLst>
                <p:tags r:id="rId20"/>
              </p:custDataLst>
            </p:nvPr>
          </p:nvSpPr>
          <p:spPr>
            <a:xfrm>
              <a:off x="1780380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9" name="椭圆 138"/>
            <p:cNvSpPr/>
            <p:nvPr>
              <p:custDataLst>
                <p:tags r:id="rId21"/>
              </p:custDataLst>
            </p:nvPr>
          </p:nvSpPr>
          <p:spPr>
            <a:xfrm>
              <a:off x="1954211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0" name="椭圆 139"/>
            <p:cNvSpPr/>
            <p:nvPr>
              <p:custDataLst>
                <p:tags r:id="rId22"/>
              </p:custDataLst>
            </p:nvPr>
          </p:nvSpPr>
          <p:spPr>
            <a:xfrm>
              <a:off x="1954211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1" name="椭圆 140"/>
            <p:cNvSpPr/>
            <p:nvPr>
              <p:custDataLst>
                <p:tags r:id="rId23"/>
              </p:custDataLst>
            </p:nvPr>
          </p:nvSpPr>
          <p:spPr>
            <a:xfrm>
              <a:off x="2128042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2" name="椭圆 141"/>
            <p:cNvSpPr/>
            <p:nvPr>
              <p:custDataLst>
                <p:tags r:id="rId24"/>
              </p:custDataLst>
            </p:nvPr>
          </p:nvSpPr>
          <p:spPr>
            <a:xfrm>
              <a:off x="2128042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3" name="椭圆 142"/>
            <p:cNvSpPr/>
            <p:nvPr>
              <p:custDataLst>
                <p:tags r:id="rId25"/>
              </p:custDataLst>
            </p:nvPr>
          </p:nvSpPr>
          <p:spPr>
            <a:xfrm>
              <a:off x="2301873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4" name="椭圆 143"/>
            <p:cNvSpPr/>
            <p:nvPr>
              <p:custDataLst>
                <p:tags r:id="rId26"/>
              </p:custDataLst>
            </p:nvPr>
          </p:nvSpPr>
          <p:spPr>
            <a:xfrm>
              <a:off x="2301873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5" name="椭圆 144"/>
            <p:cNvSpPr/>
            <p:nvPr>
              <p:custDataLst>
                <p:tags r:id="rId27"/>
              </p:custDataLst>
            </p:nvPr>
          </p:nvSpPr>
          <p:spPr>
            <a:xfrm>
              <a:off x="2475704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6" name="椭圆 145"/>
            <p:cNvSpPr/>
            <p:nvPr>
              <p:custDataLst>
                <p:tags r:id="rId28"/>
              </p:custDataLst>
            </p:nvPr>
          </p:nvSpPr>
          <p:spPr>
            <a:xfrm>
              <a:off x="2475704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7" name="椭圆 146"/>
            <p:cNvSpPr/>
            <p:nvPr>
              <p:custDataLst>
                <p:tags r:id="rId29"/>
              </p:custDataLst>
            </p:nvPr>
          </p:nvSpPr>
          <p:spPr>
            <a:xfrm>
              <a:off x="2649535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8" name="椭圆 147"/>
            <p:cNvSpPr/>
            <p:nvPr>
              <p:custDataLst>
                <p:tags r:id="rId30"/>
              </p:custDataLst>
            </p:nvPr>
          </p:nvSpPr>
          <p:spPr>
            <a:xfrm>
              <a:off x="2649535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19" name="组合 218"/>
          <p:cNvGrpSpPr/>
          <p:nvPr userDrawn="1">
            <p:custDataLst>
              <p:tags r:id="rId31"/>
            </p:custDataLst>
          </p:nvPr>
        </p:nvGrpSpPr>
        <p:grpSpPr>
          <a:xfrm>
            <a:off x="10221757" y="488763"/>
            <a:ext cx="1286667" cy="891382"/>
            <a:chOff x="9265447" y="481778"/>
            <a:chExt cx="1286667" cy="891382"/>
          </a:xfrm>
          <a:solidFill>
            <a:schemeClr val="bg1"/>
          </a:solidFill>
        </p:grpSpPr>
        <p:sp>
          <p:nvSpPr>
            <p:cNvPr id="151" name="椭圆 150"/>
            <p:cNvSpPr/>
            <p:nvPr>
              <p:custDataLst>
                <p:tags r:id="rId32"/>
              </p:custDataLst>
            </p:nvPr>
          </p:nvSpPr>
          <p:spPr>
            <a:xfrm>
              <a:off x="9265447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2" name="椭圆 151"/>
            <p:cNvSpPr/>
            <p:nvPr>
              <p:custDataLst>
                <p:tags r:id="rId33"/>
              </p:custDataLst>
            </p:nvPr>
          </p:nvSpPr>
          <p:spPr>
            <a:xfrm>
              <a:off x="9265447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3" name="椭圆 152"/>
            <p:cNvSpPr/>
            <p:nvPr>
              <p:custDataLst>
                <p:tags r:id="rId34"/>
              </p:custDataLst>
            </p:nvPr>
          </p:nvSpPr>
          <p:spPr>
            <a:xfrm>
              <a:off x="9439278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4" name="椭圆 153"/>
            <p:cNvSpPr/>
            <p:nvPr>
              <p:custDataLst>
                <p:tags r:id="rId35"/>
              </p:custDataLst>
            </p:nvPr>
          </p:nvSpPr>
          <p:spPr>
            <a:xfrm>
              <a:off x="9439278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5" name="椭圆 154"/>
            <p:cNvSpPr/>
            <p:nvPr>
              <p:custDataLst>
                <p:tags r:id="rId36"/>
              </p:custDataLst>
            </p:nvPr>
          </p:nvSpPr>
          <p:spPr>
            <a:xfrm>
              <a:off x="9613109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6" name="椭圆 155"/>
            <p:cNvSpPr/>
            <p:nvPr>
              <p:custDataLst>
                <p:tags r:id="rId37"/>
              </p:custDataLst>
            </p:nvPr>
          </p:nvSpPr>
          <p:spPr>
            <a:xfrm>
              <a:off x="9613109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7" name="椭圆 156"/>
            <p:cNvSpPr/>
            <p:nvPr>
              <p:custDataLst>
                <p:tags r:id="rId38"/>
              </p:custDataLst>
            </p:nvPr>
          </p:nvSpPr>
          <p:spPr>
            <a:xfrm>
              <a:off x="9786940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8" name="椭圆 157"/>
            <p:cNvSpPr/>
            <p:nvPr>
              <p:custDataLst>
                <p:tags r:id="rId39"/>
              </p:custDataLst>
            </p:nvPr>
          </p:nvSpPr>
          <p:spPr>
            <a:xfrm>
              <a:off x="9786940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9" name="椭圆 158"/>
            <p:cNvSpPr/>
            <p:nvPr>
              <p:custDataLst>
                <p:tags r:id="rId40"/>
              </p:custDataLst>
            </p:nvPr>
          </p:nvSpPr>
          <p:spPr>
            <a:xfrm>
              <a:off x="9960771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0" name="椭圆 159"/>
            <p:cNvSpPr/>
            <p:nvPr>
              <p:custDataLst>
                <p:tags r:id="rId41"/>
              </p:custDataLst>
            </p:nvPr>
          </p:nvSpPr>
          <p:spPr>
            <a:xfrm>
              <a:off x="9960771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1" name="椭圆 160"/>
            <p:cNvSpPr/>
            <p:nvPr>
              <p:custDataLst>
                <p:tags r:id="rId42"/>
              </p:custDataLst>
            </p:nvPr>
          </p:nvSpPr>
          <p:spPr>
            <a:xfrm>
              <a:off x="10134602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2" name="椭圆 161"/>
            <p:cNvSpPr/>
            <p:nvPr>
              <p:custDataLst>
                <p:tags r:id="rId43"/>
              </p:custDataLst>
            </p:nvPr>
          </p:nvSpPr>
          <p:spPr>
            <a:xfrm>
              <a:off x="10134602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3" name="椭圆 162"/>
            <p:cNvSpPr/>
            <p:nvPr>
              <p:custDataLst>
                <p:tags r:id="rId44"/>
              </p:custDataLst>
            </p:nvPr>
          </p:nvSpPr>
          <p:spPr>
            <a:xfrm>
              <a:off x="10308433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4" name="椭圆 163"/>
            <p:cNvSpPr/>
            <p:nvPr>
              <p:custDataLst>
                <p:tags r:id="rId45"/>
              </p:custDataLst>
            </p:nvPr>
          </p:nvSpPr>
          <p:spPr>
            <a:xfrm>
              <a:off x="10308433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5" name="椭圆 164"/>
            <p:cNvSpPr/>
            <p:nvPr>
              <p:custDataLst>
                <p:tags r:id="rId46"/>
              </p:custDataLst>
            </p:nvPr>
          </p:nvSpPr>
          <p:spPr>
            <a:xfrm>
              <a:off x="10482264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6" name="椭圆 165"/>
            <p:cNvSpPr/>
            <p:nvPr>
              <p:custDataLst>
                <p:tags r:id="rId47"/>
              </p:custDataLst>
            </p:nvPr>
          </p:nvSpPr>
          <p:spPr>
            <a:xfrm>
              <a:off x="10482264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4" name="椭圆 173"/>
            <p:cNvSpPr/>
            <p:nvPr>
              <p:custDataLst>
                <p:tags r:id="rId48"/>
              </p:custDataLst>
            </p:nvPr>
          </p:nvSpPr>
          <p:spPr>
            <a:xfrm>
              <a:off x="9265447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5" name="椭圆 174"/>
            <p:cNvSpPr/>
            <p:nvPr>
              <p:custDataLst>
                <p:tags r:id="rId49"/>
              </p:custDataLst>
            </p:nvPr>
          </p:nvSpPr>
          <p:spPr>
            <a:xfrm>
              <a:off x="9265447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6" name="椭圆 175"/>
            <p:cNvSpPr/>
            <p:nvPr>
              <p:custDataLst>
                <p:tags r:id="rId50"/>
              </p:custDataLst>
            </p:nvPr>
          </p:nvSpPr>
          <p:spPr>
            <a:xfrm>
              <a:off x="9439278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7" name="椭圆 176"/>
            <p:cNvSpPr/>
            <p:nvPr>
              <p:custDataLst>
                <p:tags r:id="rId51"/>
              </p:custDataLst>
            </p:nvPr>
          </p:nvSpPr>
          <p:spPr>
            <a:xfrm>
              <a:off x="9439278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8" name="椭圆 177"/>
            <p:cNvSpPr/>
            <p:nvPr>
              <p:custDataLst>
                <p:tags r:id="rId52"/>
              </p:custDataLst>
            </p:nvPr>
          </p:nvSpPr>
          <p:spPr>
            <a:xfrm>
              <a:off x="9613109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9" name="椭圆 178"/>
            <p:cNvSpPr/>
            <p:nvPr>
              <p:custDataLst>
                <p:tags r:id="rId53"/>
              </p:custDataLst>
            </p:nvPr>
          </p:nvSpPr>
          <p:spPr>
            <a:xfrm>
              <a:off x="9613109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0" name="椭圆 179"/>
            <p:cNvSpPr/>
            <p:nvPr>
              <p:custDataLst>
                <p:tags r:id="rId54"/>
              </p:custDataLst>
            </p:nvPr>
          </p:nvSpPr>
          <p:spPr>
            <a:xfrm>
              <a:off x="9786940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1" name="椭圆 180"/>
            <p:cNvSpPr/>
            <p:nvPr>
              <p:custDataLst>
                <p:tags r:id="rId55"/>
              </p:custDataLst>
            </p:nvPr>
          </p:nvSpPr>
          <p:spPr>
            <a:xfrm>
              <a:off x="9786940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2" name="椭圆 181"/>
            <p:cNvSpPr/>
            <p:nvPr>
              <p:custDataLst>
                <p:tags r:id="rId56"/>
              </p:custDataLst>
            </p:nvPr>
          </p:nvSpPr>
          <p:spPr>
            <a:xfrm>
              <a:off x="9960771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3" name="椭圆 182"/>
            <p:cNvSpPr/>
            <p:nvPr>
              <p:custDataLst>
                <p:tags r:id="rId57"/>
              </p:custDataLst>
            </p:nvPr>
          </p:nvSpPr>
          <p:spPr>
            <a:xfrm>
              <a:off x="9960771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4" name="椭圆 183"/>
            <p:cNvSpPr/>
            <p:nvPr>
              <p:custDataLst>
                <p:tags r:id="rId58"/>
              </p:custDataLst>
            </p:nvPr>
          </p:nvSpPr>
          <p:spPr>
            <a:xfrm>
              <a:off x="10134602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5" name="椭圆 184"/>
            <p:cNvSpPr/>
            <p:nvPr>
              <p:custDataLst>
                <p:tags r:id="rId59"/>
              </p:custDataLst>
            </p:nvPr>
          </p:nvSpPr>
          <p:spPr>
            <a:xfrm>
              <a:off x="10134602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6" name="椭圆 185"/>
            <p:cNvSpPr/>
            <p:nvPr>
              <p:custDataLst>
                <p:tags r:id="rId60"/>
              </p:custDataLst>
            </p:nvPr>
          </p:nvSpPr>
          <p:spPr>
            <a:xfrm>
              <a:off x="10308433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7" name="椭圆 186"/>
            <p:cNvSpPr/>
            <p:nvPr>
              <p:custDataLst>
                <p:tags r:id="rId61"/>
              </p:custDataLst>
            </p:nvPr>
          </p:nvSpPr>
          <p:spPr>
            <a:xfrm>
              <a:off x="10308433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8" name="椭圆 187"/>
            <p:cNvSpPr/>
            <p:nvPr>
              <p:custDataLst>
                <p:tags r:id="rId62"/>
              </p:custDataLst>
            </p:nvPr>
          </p:nvSpPr>
          <p:spPr>
            <a:xfrm>
              <a:off x="10482264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9" name="椭圆 188"/>
            <p:cNvSpPr/>
            <p:nvPr>
              <p:custDataLst>
                <p:tags r:id="rId63"/>
              </p:custDataLst>
            </p:nvPr>
          </p:nvSpPr>
          <p:spPr>
            <a:xfrm>
              <a:off x="10482264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64"/>
            </p:custDataLst>
          </p:nvPr>
        </p:nvSpPr>
        <p:spPr>
          <a:xfrm>
            <a:off x="669881" y="3182448"/>
            <a:ext cx="9437575" cy="1451463"/>
          </a:xfrm>
        </p:spPr>
        <p:txBody>
          <a:bodyPr lIns="90170" tIns="46990" rIns="36000" bIns="46990" anchor="t" anchorCtr="0">
            <a:normAutofit/>
          </a:bodyPr>
          <a:lstStyle>
            <a:lvl1pPr algn="dist">
              <a:defRPr sz="8000" spc="600" baseline="0">
                <a:solidFill>
                  <a:schemeClr val="bg1"/>
                </a:solidFill>
                <a:latin typeface="Arial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3" hasCustomPrompt="1"/>
            <p:custDataLst>
              <p:tags r:id="rId65"/>
            </p:custDataLst>
          </p:nvPr>
        </p:nvSpPr>
        <p:spPr>
          <a:xfrm>
            <a:off x="669881" y="5315574"/>
            <a:ext cx="6457994" cy="503238"/>
          </a:xfrm>
        </p:spPr>
        <p:txBody>
          <a:bodyPr lIns="90000" tIns="46800" rIns="90000" bIns="46800" anchor="ctr" anchorCtr="0">
            <a:normAutofit/>
          </a:bodyPr>
          <a:lstStyle>
            <a:lvl1pPr marL="0" indent="0" algn="dist">
              <a:buNone/>
              <a:defRPr sz="2000" baseline="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6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6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-6350" y="6341414"/>
            <a:ext cx="12211050" cy="535635"/>
          </a:xfrm>
          <a:custGeom>
            <a:gdLst>
              <a:gd name="connsiteX0" fmla="*/ 0 w 12674600"/>
              <a:gd name="connsiteY0" fmla="*/ 444500 h 1206500"/>
              <a:gd name="connsiteX1" fmla="*/ 3327400 w 12674600"/>
              <a:gd name="connsiteY1" fmla="*/ 0 h 1206500"/>
              <a:gd name="connsiteX2" fmla="*/ 3479800 w 12674600"/>
              <a:gd name="connsiteY2" fmla="*/ 12700 h 1206500"/>
              <a:gd name="connsiteX3" fmla="*/ 8737600 w 12674600"/>
              <a:gd name="connsiteY3" fmla="*/ 444500 h 1206500"/>
              <a:gd name="connsiteX4" fmla="*/ 8864600 w 12674600"/>
              <a:gd name="connsiteY4" fmla="*/ 469900 h 1206500"/>
              <a:gd name="connsiteX5" fmla="*/ 8991600 w 12674600"/>
              <a:gd name="connsiteY5" fmla="*/ 495300 h 1206500"/>
              <a:gd name="connsiteX6" fmla="*/ 10858500 w 12674600"/>
              <a:gd name="connsiteY6" fmla="*/ 355600 h 1206500"/>
              <a:gd name="connsiteX7" fmla="*/ 12674600 w 12674600"/>
              <a:gd name="connsiteY7" fmla="*/ 381000 h 1206500"/>
              <a:gd name="connsiteX8" fmla="*/ 12623800 w 12674600"/>
              <a:gd name="connsiteY8" fmla="*/ 1143000 h 1206500"/>
              <a:gd name="connsiteX9" fmla="*/ 88900 w 12674600"/>
              <a:gd name="connsiteY9" fmla="*/ 1206500 h 1206500"/>
              <a:gd name="connsiteX10" fmla="*/ 50800 w 12674600"/>
              <a:gd name="connsiteY10" fmla="*/ 419100 h 1206500"/>
              <a:gd name="connsiteX11" fmla="*/ 0 w 12674600"/>
              <a:gd name="connsiteY11" fmla="*/ 444500 h 1206500"/>
              <a:gd name="connsiteX0-1" fmla="*/ 0 w 12674600"/>
              <a:gd name="connsiteY0-2" fmla="*/ 431800 h 1193800"/>
              <a:gd name="connsiteX1-3" fmla="*/ 3479800 w 12674600"/>
              <a:gd name="connsiteY1-4" fmla="*/ 0 h 1193800"/>
              <a:gd name="connsiteX2-5" fmla="*/ 8737600 w 12674600"/>
              <a:gd name="connsiteY2-6" fmla="*/ 431800 h 1193800"/>
              <a:gd name="connsiteX3-7" fmla="*/ 8864600 w 12674600"/>
              <a:gd name="connsiteY3-8" fmla="*/ 457200 h 1193800"/>
              <a:gd name="connsiteX4-9" fmla="*/ 8991600 w 12674600"/>
              <a:gd name="connsiteY4-10" fmla="*/ 482600 h 1193800"/>
              <a:gd name="connsiteX5-11" fmla="*/ 10858500 w 12674600"/>
              <a:gd name="connsiteY5-12" fmla="*/ 342900 h 1193800"/>
              <a:gd name="connsiteX6-13" fmla="*/ 12674600 w 12674600"/>
              <a:gd name="connsiteY6-14" fmla="*/ 368300 h 1193800"/>
              <a:gd name="connsiteX7-15" fmla="*/ 12623800 w 12674600"/>
              <a:gd name="connsiteY7-16" fmla="*/ 1130300 h 1193800"/>
              <a:gd name="connsiteX8-17" fmla="*/ 88900 w 12674600"/>
              <a:gd name="connsiteY8-18" fmla="*/ 1193800 h 1193800"/>
              <a:gd name="connsiteX9-19" fmla="*/ 50800 w 12674600"/>
              <a:gd name="connsiteY9-20" fmla="*/ 406400 h 1193800"/>
              <a:gd name="connsiteX10-21" fmla="*/ 0 w 12674600"/>
              <a:gd name="connsiteY10-22" fmla="*/ 431800 h 1193800"/>
              <a:gd name="connsiteX0-23" fmla="*/ 0 w 12674600"/>
              <a:gd name="connsiteY0-24" fmla="*/ 431800 h 1193800"/>
              <a:gd name="connsiteX1-25" fmla="*/ 3479800 w 12674600"/>
              <a:gd name="connsiteY1-26" fmla="*/ 0 h 1193800"/>
              <a:gd name="connsiteX2-27" fmla="*/ 8737600 w 12674600"/>
              <a:gd name="connsiteY2-28" fmla="*/ 431800 h 1193800"/>
              <a:gd name="connsiteX3-29" fmla="*/ 8864600 w 12674600"/>
              <a:gd name="connsiteY3-30" fmla="*/ 457200 h 1193800"/>
              <a:gd name="connsiteX4-31" fmla="*/ 8991600 w 12674600"/>
              <a:gd name="connsiteY4-32" fmla="*/ 482600 h 1193800"/>
              <a:gd name="connsiteX5-33" fmla="*/ 10858500 w 12674600"/>
              <a:gd name="connsiteY5-34" fmla="*/ 342900 h 1193800"/>
              <a:gd name="connsiteX6-35" fmla="*/ 12674600 w 12674600"/>
              <a:gd name="connsiteY6-36" fmla="*/ 368300 h 1193800"/>
              <a:gd name="connsiteX7-37" fmla="*/ 12623800 w 12674600"/>
              <a:gd name="connsiteY7-38" fmla="*/ 1130300 h 1193800"/>
              <a:gd name="connsiteX8-39" fmla="*/ 88900 w 12674600"/>
              <a:gd name="connsiteY8-40" fmla="*/ 1193800 h 1193800"/>
              <a:gd name="connsiteX9-41" fmla="*/ 50800 w 12674600"/>
              <a:gd name="connsiteY9-42" fmla="*/ 406400 h 1193800"/>
              <a:gd name="connsiteX10-43" fmla="*/ 0 w 12674600"/>
              <a:gd name="connsiteY10-44" fmla="*/ 431800 h 1193800"/>
              <a:gd name="connsiteX0-45" fmla="*/ 0 w 12674600"/>
              <a:gd name="connsiteY0-46" fmla="*/ 431800 h 1193800"/>
              <a:gd name="connsiteX1-47" fmla="*/ 3479800 w 12674600"/>
              <a:gd name="connsiteY1-48" fmla="*/ 0 h 1193800"/>
              <a:gd name="connsiteX2-49" fmla="*/ 8737600 w 12674600"/>
              <a:gd name="connsiteY2-50" fmla="*/ 431800 h 1193800"/>
              <a:gd name="connsiteX3-51" fmla="*/ 8864600 w 12674600"/>
              <a:gd name="connsiteY3-52" fmla="*/ 457200 h 1193800"/>
              <a:gd name="connsiteX4-53" fmla="*/ 8991600 w 12674600"/>
              <a:gd name="connsiteY4-54" fmla="*/ 482600 h 1193800"/>
              <a:gd name="connsiteX5-55" fmla="*/ 10858500 w 12674600"/>
              <a:gd name="connsiteY5-56" fmla="*/ 342900 h 1193800"/>
              <a:gd name="connsiteX6-57" fmla="*/ 12674600 w 12674600"/>
              <a:gd name="connsiteY6-58" fmla="*/ 368300 h 1193800"/>
              <a:gd name="connsiteX7-59" fmla="*/ 12623800 w 12674600"/>
              <a:gd name="connsiteY7-60" fmla="*/ 1130300 h 1193800"/>
              <a:gd name="connsiteX8-61" fmla="*/ 88900 w 12674600"/>
              <a:gd name="connsiteY8-62" fmla="*/ 1193800 h 1193800"/>
              <a:gd name="connsiteX9-63" fmla="*/ 50800 w 12674600"/>
              <a:gd name="connsiteY9-64" fmla="*/ 406400 h 1193800"/>
              <a:gd name="connsiteX10-65" fmla="*/ 0 w 12674600"/>
              <a:gd name="connsiteY10-66" fmla="*/ 431800 h 1193800"/>
              <a:gd name="connsiteX0-67" fmla="*/ 0 w 12674600"/>
              <a:gd name="connsiteY0-68" fmla="*/ 431800 h 1193800"/>
              <a:gd name="connsiteX1-69" fmla="*/ 3479800 w 12674600"/>
              <a:gd name="connsiteY1-70" fmla="*/ 0 h 1193800"/>
              <a:gd name="connsiteX2-71" fmla="*/ 8737600 w 12674600"/>
              <a:gd name="connsiteY2-72" fmla="*/ 431800 h 1193800"/>
              <a:gd name="connsiteX3-73" fmla="*/ 8991600 w 12674600"/>
              <a:gd name="connsiteY3-74" fmla="*/ 482600 h 1193800"/>
              <a:gd name="connsiteX4-75" fmla="*/ 10858500 w 12674600"/>
              <a:gd name="connsiteY4-76" fmla="*/ 342900 h 1193800"/>
              <a:gd name="connsiteX5-77" fmla="*/ 12674600 w 12674600"/>
              <a:gd name="connsiteY5-78" fmla="*/ 368300 h 1193800"/>
              <a:gd name="connsiteX6-79" fmla="*/ 12623800 w 12674600"/>
              <a:gd name="connsiteY6-80" fmla="*/ 1130300 h 1193800"/>
              <a:gd name="connsiteX7-81" fmla="*/ 88900 w 12674600"/>
              <a:gd name="connsiteY7-82" fmla="*/ 1193800 h 1193800"/>
              <a:gd name="connsiteX8-83" fmla="*/ 50800 w 12674600"/>
              <a:gd name="connsiteY8-84" fmla="*/ 406400 h 1193800"/>
              <a:gd name="connsiteX9-85" fmla="*/ 0 w 12674600"/>
              <a:gd name="connsiteY9-86" fmla="*/ 431800 h 1193800"/>
              <a:gd name="connsiteX0-87" fmla="*/ 0 w 12674600"/>
              <a:gd name="connsiteY0-88" fmla="*/ 431800 h 1193800"/>
              <a:gd name="connsiteX1-89" fmla="*/ 3479800 w 12674600"/>
              <a:gd name="connsiteY1-90" fmla="*/ 0 h 1193800"/>
              <a:gd name="connsiteX2-91" fmla="*/ 8737600 w 12674600"/>
              <a:gd name="connsiteY2-92" fmla="*/ 431800 h 1193800"/>
              <a:gd name="connsiteX3-93" fmla="*/ 10858500 w 12674600"/>
              <a:gd name="connsiteY3-94" fmla="*/ 342900 h 1193800"/>
              <a:gd name="connsiteX4-95" fmla="*/ 12674600 w 12674600"/>
              <a:gd name="connsiteY4-96" fmla="*/ 368300 h 1193800"/>
              <a:gd name="connsiteX5-97" fmla="*/ 12623800 w 12674600"/>
              <a:gd name="connsiteY5-98" fmla="*/ 1130300 h 1193800"/>
              <a:gd name="connsiteX6-99" fmla="*/ 88900 w 12674600"/>
              <a:gd name="connsiteY6-100" fmla="*/ 1193800 h 1193800"/>
              <a:gd name="connsiteX7-101" fmla="*/ 50800 w 12674600"/>
              <a:gd name="connsiteY7-102" fmla="*/ 406400 h 1193800"/>
              <a:gd name="connsiteX8-103" fmla="*/ 0 w 12674600"/>
              <a:gd name="connsiteY8-104" fmla="*/ 431800 h 1193800"/>
              <a:gd name="connsiteX0-105" fmla="*/ 0 w 12674600"/>
              <a:gd name="connsiteY0-106" fmla="*/ 431800 h 1193800"/>
              <a:gd name="connsiteX1-107" fmla="*/ 3479800 w 12674600"/>
              <a:gd name="connsiteY1-108" fmla="*/ 0 h 1193800"/>
              <a:gd name="connsiteX2-109" fmla="*/ 8737600 w 12674600"/>
              <a:gd name="connsiteY2-110" fmla="*/ 431800 h 1193800"/>
              <a:gd name="connsiteX3-111" fmla="*/ 10858500 w 12674600"/>
              <a:gd name="connsiteY3-112" fmla="*/ 342900 h 1193800"/>
              <a:gd name="connsiteX4-113" fmla="*/ 12674600 w 12674600"/>
              <a:gd name="connsiteY4-114" fmla="*/ 368300 h 1193800"/>
              <a:gd name="connsiteX5-115" fmla="*/ 12623800 w 12674600"/>
              <a:gd name="connsiteY5-116" fmla="*/ 1130300 h 1193800"/>
              <a:gd name="connsiteX6-117" fmla="*/ 88900 w 12674600"/>
              <a:gd name="connsiteY6-118" fmla="*/ 1193800 h 1193800"/>
              <a:gd name="connsiteX7-119" fmla="*/ 50800 w 12674600"/>
              <a:gd name="connsiteY7-120" fmla="*/ 406400 h 1193800"/>
              <a:gd name="connsiteX8-121" fmla="*/ 0 w 12674600"/>
              <a:gd name="connsiteY8-122" fmla="*/ 431800 h 1193800"/>
              <a:gd name="connsiteX0-123" fmla="*/ 0 w 12674600"/>
              <a:gd name="connsiteY0-124" fmla="*/ 431800 h 1193800"/>
              <a:gd name="connsiteX1-125" fmla="*/ 3479800 w 12674600"/>
              <a:gd name="connsiteY1-126" fmla="*/ 0 h 1193800"/>
              <a:gd name="connsiteX2-127" fmla="*/ 8737600 w 12674600"/>
              <a:gd name="connsiteY2-128" fmla="*/ 431800 h 1193800"/>
              <a:gd name="connsiteX3-129" fmla="*/ 10858500 w 12674600"/>
              <a:gd name="connsiteY3-130" fmla="*/ 342900 h 1193800"/>
              <a:gd name="connsiteX4-131" fmla="*/ 12674600 w 12674600"/>
              <a:gd name="connsiteY4-132" fmla="*/ 368300 h 1193800"/>
              <a:gd name="connsiteX5-133" fmla="*/ 12623800 w 12674600"/>
              <a:gd name="connsiteY5-134" fmla="*/ 1130300 h 1193800"/>
              <a:gd name="connsiteX6-135" fmla="*/ 88900 w 12674600"/>
              <a:gd name="connsiteY6-136" fmla="*/ 1193800 h 1193800"/>
              <a:gd name="connsiteX7-137" fmla="*/ 50800 w 12674600"/>
              <a:gd name="connsiteY7-138" fmla="*/ 406400 h 1193800"/>
              <a:gd name="connsiteX8-139" fmla="*/ 0 w 12674600"/>
              <a:gd name="connsiteY8-140" fmla="*/ 431800 h 1193800"/>
              <a:gd name="connsiteX0-141" fmla="*/ 0 w 12674600"/>
              <a:gd name="connsiteY0-142" fmla="*/ 431800 h 1193800"/>
              <a:gd name="connsiteX1-143" fmla="*/ 3479800 w 12674600"/>
              <a:gd name="connsiteY1-144" fmla="*/ 0 h 1193800"/>
              <a:gd name="connsiteX2-145" fmla="*/ 8737600 w 12674600"/>
              <a:gd name="connsiteY2-146" fmla="*/ 431800 h 1193800"/>
              <a:gd name="connsiteX3-147" fmla="*/ 10858500 w 12674600"/>
              <a:gd name="connsiteY3-148" fmla="*/ 342900 h 1193800"/>
              <a:gd name="connsiteX4-149" fmla="*/ 12674600 w 12674600"/>
              <a:gd name="connsiteY4-150" fmla="*/ 368300 h 1193800"/>
              <a:gd name="connsiteX5-151" fmla="*/ 12623800 w 12674600"/>
              <a:gd name="connsiteY5-152" fmla="*/ 1130300 h 1193800"/>
              <a:gd name="connsiteX6-153" fmla="*/ 88900 w 12674600"/>
              <a:gd name="connsiteY6-154" fmla="*/ 1193800 h 1193800"/>
              <a:gd name="connsiteX7-155" fmla="*/ 50800 w 12674600"/>
              <a:gd name="connsiteY7-156" fmla="*/ 406400 h 1193800"/>
              <a:gd name="connsiteX8-157" fmla="*/ 0 w 12674600"/>
              <a:gd name="connsiteY8-158" fmla="*/ 431800 h 1193800"/>
              <a:gd name="connsiteX0-159" fmla="*/ 0 w 12674600"/>
              <a:gd name="connsiteY0-160" fmla="*/ 431800 h 1193800"/>
              <a:gd name="connsiteX1-161" fmla="*/ 3479800 w 12674600"/>
              <a:gd name="connsiteY1-162" fmla="*/ 0 h 1193800"/>
              <a:gd name="connsiteX2-163" fmla="*/ 8737600 w 12674600"/>
              <a:gd name="connsiteY2-164" fmla="*/ 431800 h 1193800"/>
              <a:gd name="connsiteX3-165" fmla="*/ 10858500 w 12674600"/>
              <a:gd name="connsiteY3-166" fmla="*/ 342900 h 1193800"/>
              <a:gd name="connsiteX4-167" fmla="*/ 12674600 w 12674600"/>
              <a:gd name="connsiteY4-168" fmla="*/ 368300 h 1193800"/>
              <a:gd name="connsiteX5-169" fmla="*/ 12623800 w 12674600"/>
              <a:gd name="connsiteY5-170" fmla="*/ 1130300 h 1193800"/>
              <a:gd name="connsiteX6-171" fmla="*/ 88900 w 12674600"/>
              <a:gd name="connsiteY6-172" fmla="*/ 1193800 h 1193800"/>
              <a:gd name="connsiteX7-173" fmla="*/ 50800 w 12674600"/>
              <a:gd name="connsiteY7-174" fmla="*/ 406400 h 1193800"/>
              <a:gd name="connsiteX8-175" fmla="*/ 0 w 12674600"/>
              <a:gd name="connsiteY8-176" fmla="*/ 431800 h 1193800"/>
              <a:gd name="connsiteX0-177" fmla="*/ 0 w 12674600"/>
              <a:gd name="connsiteY0-178" fmla="*/ 431800 h 1193800"/>
              <a:gd name="connsiteX1-179" fmla="*/ 3479800 w 12674600"/>
              <a:gd name="connsiteY1-180" fmla="*/ 0 h 1193800"/>
              <a:gd name="connsiteX2-181" fmla="*/ 8737600 w 12674600"/>
              <a:gd name="connsiteY2-182" fmla="*/ 431800 h 1193800"/>
              <a:gd name="connsiteX3-183" fmla="*/ 10858500 w 12674600"/>
              <a:gd name="connsiteY3-184" fmla="*/ 342900 h 1193800"/>
              <a:gd name="connsiteX4-185" fmla="*/ 12674600 w 12674600"/>
              <a:gd name="connsiteY4-186" fmla="*/ 368300 h 1193800"/>
              <a:gd name="connsiteX5-187" fmla="*/ 12623800 w 12674600"/>
              <a:gd name="connsiteY5-188" fmla="*/ 1130300 h 1193800"/>
              <a:gd name="connsiteX6-189" fmla="*/ 88900 w 12674600"/>
              <a:gd name="connsiteY6-190" fmla="*/ 1193800 h 1193800"/>
              <a:gd name="connsiteX7-191" fmla="*/ 50800 w 12674600"/>
              <a:gd name="connsiteY7-192" fmla="*/ 406400 h 1193800"/>
              <a:gd name="connsiteX8-193" fmla="*/ 0 w 12674600"/>
              <a:gd name="connsiteY8-194" fmla="*/ 431800 h 1193800"/>
              <a:gd name="connsiteX0-195" fmla="*/ 0 w 12674600"/>
              <a:gd name="connsiteY0-196" fmla="*/ 431800 h 1193800"/>
              <a:gd name="connsiteX1-197" fmla="*/ 3479800 w 12674600"/>
              <a:gd name="connsiteY1-198" fmla="*/ 0 h 1193800"/>
              <a:gd name="connsiteX2-199" fmla="*/ 8737600 w 12674600"/>
              <a:gd name="connsiteY2-200" fmla="*/ 431800 h 1193800"/>
              <a:gd name="connsiteX3-201" fmla="*/ 10858500 w 12674600"/>
              <a:gd name="connsiteY3-202" fmla="*/ 342900 h 1193800"/>
              <a:gd name="connsiteX4-203" fmla="*/ 12674600 w 12674600"/>
              <a:gd name="connsiteY4-204" fmla="*/ 368300 h 1193800"/>
              <a:gd name="connsiteX5-205" fmla="*/ 12623800 w 12674600"/>
              <a:gd name="connsiteY5-206" fmla="*/ 1130300 h 1193800"/>
              <a:gd name="connsiteX6-207" fmla="*/ 88900 w 12674600"/>
              <a:gd name="connsiteY6-208" fmla="*/ 1193800 h 1193800"/>
              <a:gd name="connsiteX7-209" fmla="*/ 50800 w 12674600"/>
              <a:gd name="connsiteY7-210" fmla="*/ 406400 h 1193800"/>
              <a:gd name="connsiteX8-211" fmla="*/ 0 w 12674600"/>
              <a:gd name="connsiteY8-212" fmla="*/ 431800 h 1193800"/>
              <a:gd name="connsiteX0-213" fmla="*/ 0 w 12674600"/>
              <a:gd name="connsiteY0-214" fmla="*/ 431800 h 1193800"/>
              <a:gd name="connsiteX1-215" fmla="*/ 3479800 w 12674600"/>
              <a:gd name="connsiteY1-216" fmla="*/ 0 h 1193800"/>
              <a:gd name="connsiteX2-217" fmla="*/ 8737600 w 12674600"/>
              <a:gd name="connsiteY2-218" fmla="*/ 431800 h 1193800"/>
              <a:gd name="connsiteX3-219" fmla="*/ 10858500 w 12674600"/>
              <a:gd name="connsiteY3-220" fmla="*/ 342900 h 1193800"/>
              <a:gd name="connsiteX4-221" fmla="*/ 12674600 w 12674600"/>
              <a:gd name="connsiteY4-222" fmla="*/ 368300 h 1193800"/>
              <a:gd name="connsiteX5-223" fmla="*/ 12623800 w 12674600"/>
              <a:gd name="connsiteY5-224" fmla="*/ 1130300 h 1193800"/>
              <a:gd name="connsiteX6-225" fmla="*/ 88900 w 12674600"/>
              <a:gd name="connsiteY6-226" fmla="*/ 1193800 h 1193800"/>
              <a:gd name="connsiteX7-227" fmla="*/ 50800 w 12674600"/>
              <a:gd name="connsiteY7-228" fmla="*/ 406400 h 1193800"/>
              <a:gd name="connsiteX8-229" fmla="*/ 0 w 12674600"/>
              <a:gd name="connsiteY8-230" fmla="*/ 431800 h 1193800"/>
              <a:gd name="connsiteX0-231" fmla="*/ 0 w 12674600"/>
              <a:gd name="connsiteY0-232" fmla="*/ 431800 h 1193800"/>
              <a:gd name="connsiteX1-233" fmla="*/ 3479800 w 12674600"/>
              <a:gd name="connsiteY1-234" fmla="*/ 0 h 1193800"/>
              <a:gd name="connsiteX2-235" fmla="*/ 8737600 w 12674600"/>
              <a:gd name="connsiteY2-236" fmla="*/ 431800 h 1193800"/>
              <a:gd name="connsiteX3-237" fmla="*/ 10858500 w 12674600"/>
              <a:gd name="connsiteY3-238" fmla="*/ 342900 h 1193800"/>
              <a:gd name="connsiteX4-239" fmla="*/ 12674600 w 12674600"/>
              <a:gd name="connsiteY4-240" fmla="*/ 368300 h 1193800"/>
              <a:gd name="connsiteX5-241" fmla="*/ 12623800 w 12674600"/>
              <a:gd name="connsiteY5-242" fmla="*/ 1130300 h 1193800"/>
              <a:gd name="connsiteX6-243" fmla="*/ 88900 w 12674600"/>
              <a:gd name="connsiteY6-244" fmla="*/ 1193800 h 1193800"/>
              <a:gd name="connsiteX7-245" fmla="*/ 50800 w 12674600"/>
              <a:gd name="connsiteY7-246" fmla="*/ 406400 h 1193800"/>
              <a:gd name="connsiteX8-247" fmla="*/ 0 w 12674600"/>
              <a:gd name="connsiteY8-248" fmla="*/ 431800 h 1193800"/>
              <a:gd name="connsiteX0-249" fmla="*/ 0 w 12674600"/>
              <a:gd name="connsiteY0-250" fmla="*/ 431800 h 1193800"/>
              <a:gd name="connsiteX1-251" fmla="*/ 3479800 w 12674600"/>
              <a:gd name="connsiteY1-252" fmla="*/ 0 h 1193800"/>
              <a:gd name="connsiteX2-253" fmla="*/ 8737600 w 12674600"/>
              <a:gd name="connsiteY2-254" fmla="*/ 431800 h 1193800"/>
              <a:gd name="connsiteX3-255" fmla="*/ 10858500 w 12674600"/>
              <a:gd name="connsiteY3-256" fmla="*/ 342900 h 1193800"/>
              <a:gd name="connsiteX4-257" fmla="*/ 12674600 w 12674600"/>
              <a:gd name="connsiteY4-258" fmla="*/ 368300 h 1193800"/>
              <a:gd name="connsiteX5-259" fmla="*/ 12623800 w 12674600"/>
              <a:gd name="connsiteY5-260" fmla="*/ 1130300 h 1193800"/>
              <a:gd name="connsiteX6-261" fmla="*/ 88900 w 12674600"/>
              <a:gd name="connsiteY6-262" fmla="*/ 1193800 h 1193800"/>
              <a:gd name="connsiteX7-263" fmla="*/ 50800 w 12674600"/>
              <a:gd name="connsiteY7-264" fmla="*/ 406400 h 1193800"/>
              <a:gd name="connsiteX8-265" fmla="*/ 0 w 12674600"/>
              <a:gd name="connsiteY8-266" fmla="*/ 431800 h 1193800"/>
              <a:gd name="connsiteX0-267" fmla="*/ 0 w 12674600"/>
              <a:gd name="connsiteY0-268" fmla="*/ 431800 h 1193800"/>
              <a:gd name="connsiteX1-269" fmla="*/ 3479800 w 12674600"/>
              <a:gd name="connsiteY1-270" fmla="*/ 0 h 1193800"/>
              <a:gd name="connsiteX2-271" fmla="*/ 8737600 w 12674600"/>
              <a:gd name="connsiteY2-272" fmla="*/ 431800 h 1193800"/>
              <a:gd name="connsiteX3-273" fmla="*/ 10845800 w 12674600"/>
              <a:gd name="connsiteY3-274" fmla="*/ 215900 h 1193800"/>
              <a:gd name="connsiteX4-275" fmla="*/ 12674600 w 12674600"/>
              <a:gd name="connsiteY4-276" fmla="*/ 368300 h 1193800"/>
              <a:gd name="connsiteX5-277" fmla="*/ 12623800 w 12674600"/>
              <a:gd name="connsiteY5-278" fmla="*/ 1130300 h 1193800"/>
              <a:gd name="connsiteX6-279" fmla="*/ 88900 w 12674600"/>
              <a:gd name="connsiteY6-280" fmla="*/ 1193800 h 1193800"/>
              <a:gd name="connsiteX7-281" fmla="*/ 50800 w 12674600"/>
              <a:gd name="connsiteY7-282" fmla="*/ 406400 h 1193800"/>
              <a:gd name="connsiteX8-283" fmla="*/ 0 w 12674600"/>
              <a:gd name="connsiteY8-284" fmla="*/ 431800 h 1193800"/>
              <a:gd name="connsiteX0-285" fmla="*/ 0 w 12674600"/>
              <a:gd name="connsiteY0-286" fmla="*/ 431800 h 1193800"/>
              <a:gd name="connsiteX1-287" fmla="*/ 3479800 w 12674600"/>
              <a:gd name="connsiteY1-288" fmla="*/ 0 h 1193800"/>
              <a:gd name="connsiteX2-289" fmla="*/ 8737600 w 12674600"/>
              <a:gd name="connsiteY2-290" fmla="*/ 431800 h 1193800"/>
              <a:gd name="connsiteX3-291" fmla="*/ 10833100 w 12674600"/>
              <a:gd name="connsiteY3-292" fmla="*/ 76200 h 1193800"/>
              <a:gd name="connsiteX4-293" fmla="*/ 12674600 w 12674600"/>
              <a:gd name="connsiteY4-294" fmla="*/ 368300 h 1193800"/>
              <a:gd name="connsiteX5-295" fmla="*/ 12623800 w 12674600"/>
              <a:gd name="connsiteY5-296" fmla="*/ 1130300 h 1193800"/>
              <a:gd name="connsiteX6-297" fmla="*/ 88900 w 12674600"/>
              <a:gd name="connsiteY6-298" fmla="*/ 1193800 h 1193800"/>
              <a:gd name="connsiteX7-299" fmla="*/ 50800 w 12674600"/>
              <a:gd name="connsiteY7-300" fmla="*/ 406400 h 1193800"/>
              <a:gd name="connsiteX8-301" fmla="*/ 0 w 12674600"/>
              <a:gd name="connsiteY8-302" fmla="*/ 431800 h 1193800"/>
              <a:gd name="connsiteX0-303" fmla="*/ 0 w 12674600"/>
              <a:gd name="connsiteY0-304" fmla="*/ 431800 h 1193800"/>
              <a:gd name="connsiteX1-305" fmla="*/ 3479800 w 12674600"/>
              <a:gd name="connsiteY1-306" fmla="*/ 0 h 1193800"/>
              <a:gd name="connsiteX2-307" fmla="*/ 8737600 w 12674600"/>
              <a:gd name="connsiteY2-308" fmla="*/ 431800 h 1193800"/>
              <a:gd name="connsiteX3-309" fmla="*/ 10833100 w 12674600"/>
              <a:gd name="connsiteY3-310" fmla="*/ 76200 h 1193800"/>
              <a:gd name="connsiteX4-311" fmla="*/ 12674600 w 12674600"/>
              <a:gd name="connsiteY4-312" fmla="*/ 368300 h 1193800"/>
              <a:gd name="connsiteX5-313" fmla="*/ 12623800 w 12674600"/>
              <a:gd name="connsiteY5-314" fmla="*/ 1130300 h 1193800"/>
              <a:gd name="connsiteX6-315" fmla="*/ 88900 w 12674600"/>
              <a:gd name="connsiteY6-316" fmla="*/ 1193800 h 1193800"/>
              <a:gd name="connsiteX7-317" fmla="*/ 50800 w 12674600"/>
              <a:gd name="connsiteY7-318" fmla="*/ 406400 h 1193800"/>
              <a:gd name="connsiteX8-319" fmla="*/ 0 w 12674600"/>
              <a:gd name="connsiteY8-320" fmla="*/ 431800 h 1193800"/>
              <a:gd name="connsiteX0-321" fmla="*/ 0 w 12674600"/>
              <a:gd name="connsiteY0-322" fmla="*/ 431800 h 1193800"/>
              <a:gd name="connsiteX1-323" fmla="*/ 3479800 w 12674600"/>
              <a:gd name="connsiteY1-324" fmla="*/ 0 h 1193800"/>
              <a:gd name="connsiteX2-325" fmla="*/ 8737600 w 12674600"/>
              <a:gd name="connsiteY2-326" fmla="*/ 431800 h 1193800"/>
              <a:gd name="connsiteX3-327" fmla="*/ 10833100 w 12674600"/>
              <a:gd name="connsiteY3-328" fmla="*/ 76200 h 1193800"/>
              <a:gd name="connsiteX4-329" fmla="*/ 12674600 w 12674600"/>
              <a:gd name="connsiteY4-330" fmla="*/ 368300 h 1193800"/>
              <a:gd name="connsiteX5-331" fmla="*/ 12623800 w 12674600"/>
              <a:gd name="connsiteY5-332" fmla="*/ 1130300 h 1193800"/>
              <a:gd name="connsiteX6-333" fmla="*/ 88900 w 12674600"/>
              <a:gd name="connsiteY6-334" fmla="*/ 1193800 h 1193800"/>
              <a:gd name="connsiteX7-335" fmla="*/ 50800 w 12674600"/>
              <a:gd name="connsiteY7-336" fmla="*/ 406400 h 1193800"/>
              <a:gd name="connsiteX8-337" fmla="*/ 0 w 12674600"/>
              <a:gd name="connsiteY8-338" fmla="*/ 431800 h 11938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9230" h="1090">
                <a:moveTo>
                  <a:pt x="5210" y="0"/>
                </a:moveTo>
                <a:cubicBezTo>
                  <a:pt x="7603" y="0"/>
                  <a:pt x="11560" y="660"/>
                  <a:pt x="13490" y="680"/>
                </a:cubicBezTo>
                <a:cubicBezTo>
                  <a:pt x="15420" y="700"/>
                  <a:pt x="15577" y="187"/>
                  <a:pt x="16790" y="120"/>
                </a:cubicBezTo>
                <a:cubicBezTo>
                  <a:pt x="17700" y="70"/>
                  <a:pt x="18616" y="238"/>
                  <a:pt x="19212" y="412"/>
                </a:cubicBezTo>
                <a:lnTo>
                  <a:pt x="19230" y="417"/>
                </a:lnTo>
                <a:lnTo>
                  <a:pt x="19230" y="1090"/>
                </a:lnTo>
                <a:lnTo>
                  <a:pt x="0" y="1090"/>
                </a:lnTo>
                <a:lnTo>
                  <a:pt x="0" y="641"/>
                </a:lnTo>
                <a:lnTo>
                  <a:pt x="10" y="640"/>
                </a:lnTo>
                <a:cubicBezTo>
                  <a:pt x="1033" y="473"/>
                  <a:pt x="3036" y="0"/>
                  <a:pt x="5210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 userDrawn="1">
            <p:custDataLst>
              <p:tags r:id="rId1"/>
            </p:custDataLst>
          </p:nvPr>
        </p:nvGrpSpPr>
        <p:grpSpPr>
          <a:xfrm>
            <a:off x="-6350" y="-15240"/>
            <a:ext cx="12211050" cy="6892290"/>
            <a:chOff x="-6350" y="-15240"/>
            <a:chExt cx="12211050" cy="6892290"/>
          </a:xfrm>
        </p:grpSpPr>
        <p:sp>
          <p:nvSpPr>
            <p:cNvPr id="7" name="任意多边形: 形状 6"/>
            <p:cNvSpPr/>
            <p:nvPr userDrawn="1">
              <p:custDataLst>
                <p:tags r:id="rId2"/>
              </p:custDataLst>
            </p:nvPr>
          </p:nvSpPr>
          <p:spPr>
            <a:xfrm>
              <a:off x="-6350" y="6184900"/>
              <a:ext cx="12211050" cy="692150"/>
            </a:xfrm>
            <a:custGeom>
              <a:gdLst>
                <a:gd name="connsiteX0" fmla="*/ 0 w 12674600"/>
                <a:gd name="connsiteY0" fmla="*/ 444500 h 1206500"/>
                <a:gd name="connsiteX1" fmla="*/ 3327400 w 12674600"/>
                <a:gd name="connsiteY1" fmla="*/ 0 h 1206500"/>
                <a:gd name="connsiteX2" fmla="*/ 3479800 w 12674600"/>
                <a:gd name="connsiteY2" fmla="*/ 12700 h 1206500"/>
                <a:gd name="connsiteX3" fmla="*/ 8737600 w 12674600"/>
                <a:gd name="connsiteY3" fmla="*/ 444500 h 1206500"/>
                <a:gd name="connsiteX4" fmla="*/ 8864600 w 12674600"/>
                <a:gd name="connsiteY4" fmla="*/ 469900 h 1206500"/>
                <a:gd name="connsiteX5" fmla="*/ 8991600 w 12674600"/>
                <a:gd name="connsiteY5" fmla="*/ 495300 h 1206500"/>
                <a:gd name="connsiteX6" fmla="*/ 10858500 w 12674600"/>
                <a:gd name="connsiteY6" fmla="*/ 355600 h 1206500"/>
                <a:gd name="connsiteX7" fmla="*/ 12674600 w 12674600"/>
                <a:gd name="connsiteY7" fmla="*/ 381000 h 1206500"/>
                <a:gd name="connsiteX8" fmla="*/ 12623800 w 12674600"/>
                <a:gd name="connsiteY8" fmla="*/ 1143000 h 1206500"/>
                <a:gd name="connsiteX9" fmla="*/ 88900 w 12674600"/>
                <a:gd name="connsiteY9" fmla="*/ 1206500 h 1206500"/>
                <a:gd name="connsiteX10" fmla="*/ 50800 w 12674600"/>
                <a:gd name="connsiteY10" fmla="*/ 419100 h 1206500"/>
                <a:gd name="connsiteX11" fmla="*/ 0 w 12674600"/>
                <a:gd name="connsiteY11" fmla="*/ 444500 h 1206500"/>
                <a:gd name="connsiteX0-1" fmla="*/ 0 w 12674600"/>
                <a:gd name="connsiteY0-2" fmla="*/ 431800 h 1193800"/>
                <a:gd name="connsiteX1-3" fmla="*/ 3479800 w 12674600"/>
                <a:gd name="connsiteY1-4" fmla="*/ 0 h 1193800"/>
                <a:gd name="connsiteX2-5" fmla="*/ 8737600 w 12674600"/>
                <a:gd name="connsiteY2-6" fmla="*/ 431800 h 1193800"/>
                <a:gd name="connsiteX3-7" fmla="*/ 8864600 w 12674600"/>
                <a:gd name="connsiteY3-8" fmla="*/ 457200 h 1193800"/>
                <a:gd name="connsiteX4-9" fmla="*/ 8991600 w 12674600"/>
                <a:gd name="connsiteY4-10" fmla="*/ 482600 h 1193800"/>
                <a:gd name="connsiteX5-11" fmla="*/ 10858500 w 12674600"/>
                <a:gd name="connsiteY5-12" fmla="*/ 342900 h 1193800"/>
                <a:gd name="connsiteX6-13" fmla="*/ 12674600 w 12674600"/>
                <a:gd name="connsiteY6-14" fmla="*/ 368300 h 1193800"/>
                <a:gd name="connsiteX7-15" fmla="*/ 12623800 w 12674600"/>
                <a:gd name="connsiteY7-16" fmla="*/ 1130300 h 1193800"/>
                <a:gd name="connsiteX8-17" fmla="*/ 88900 w 12674600"/>
                <a:gd name="connsiteY8-18" fmla="*/ 1193800 h 1193800"/>
                <a:gd name="connsiteX9-19" fmla="*/ 50800 w 12674600"/>
                <a:gd name="connsiteY9-20" fmla="*/ 406400 h 1193800"/>
                <a:gd name="connsiteX10-21" fmla="*/ 0 w 12674600"/>
                <a:gd name="connsiteY10-22" fmla="*/ 431800 h 1193800"/>
                <a:gd name="connsiteX0-23" fmla="*/ 0 w 12674600"/>
                <a:gd name="connsiteY0-24" fmla="*/ 431800 h 1193800"/>
                <a:gd name="connsiteX1-25" fmla="*/ 3479800 w 12674600"/>
                <a:gd name="connsiteY1-26" fmla="*/ 0 h 1193800"/>
                <a:gd name="connsiteX2-27" fmla="*/ 8737600 w 12674600"/>
                <a:gd name="connsiteY2-28" fmla="*/ 431800 h 1193800"/>
                <a:gd name="connsiteX3-29" fmla="*/ 8864600 w 12674600"/>
                <a:gd name="connsiteY3-30" fmla="*/ 457200 h 1193800"/>
                <a:gd name="connsiteX4-31" fmla="*/ 8991600 w 12674600"/>
                <a:gd name="connsiteY4-32" fmla="*/ 482600 h 1193800"/>
                <a:gd name="connsiteX5-33" fmla="*/ 10858500 w 12674600"/>
                <a:gd name="connsiteY5-34" fmla="*/ 342900 h 1193800"/>
                <a:gd name="connsiteX6-35" fmla="*/ 12674600 w 12674600"/>
                <a:gd name="connsiteY6-36" fmla="*/ 368300 h 1193800"/>
                <a:gd name="connsiteX7-37" fmla="*/ 12623800 w 12674600"/>
                <a:gd name="connsiteY7-38" fmla="*/ 1130300 h 1193800"/>
                <a:gd name="connsiteX8-39" fmla="*/ 88900 w 12674600"/>
                <a:gd name="connsiteY8-40" fmla="*/ 1193800 h 1193800"/>
                <a:gd name="connsiteX9-41" fmla="*/ 50800 w 12674600"/>
                <a:gd name="connsiteY9-42" fmla="*/ 406400 h 1193800"/>
                <a:gd name="connsiteX10-43" fmla="*/ 0 w 12674600"/>
                <a:gd name="connsiteY10-44" fmla="*/ 431800 h 1193800"/>
                <a:gd name="connsiteX0-45" fmla="*/ 0 w 12674600"/>
                <a:gd name="connsiteY0-46" fmla="*/ 431800 h 1193800"/>
                <a:gd name="connsiteX1-47" fmla="*/ 3479800 w 12674600"/>
                <a:gd name="connsiteY1-48" fmla="*/ 0 h 1193800"/>
                <a:gd name="connsiteX2-49" fmla="*/ 8737600 w 12674600"/>
                <a:gd name="connsiteY2-50" fmla="*/ 431800 h 1193800"/>
                <a:gd name="connsiteX3-51" fmla="*/ 8864600 w 12674600"/>
                <a:gd name="connsiteY3-52" fmla="*/ 457200 h 1193800"/>
                <a:gd name="connsiteX4-53" fmla="*/ 8991600 w 12674600"/>
                <a:gd name="connsiteY4-54" fmla="*/ 482600 h 1193800"/>
                <a:gd name="connsiteX5-55" fmla="*/ 10858500 w 12674600"/>
                <a:gd name="connsiteY5-56" fmla="*/ 342900 h 1193800"/>
                <a:gd name="connsiteX6-57" fmla="*/ 12674600 w 12674600"/>
                <a:gd name="connsiteY6-58" fmla="*/ 368300 h 1193800"/>
                <a:gd name="connsiteX7-59" fmla="*/ 12623800 w 12674600"/>
                <a:gd name="connsiteY7-60" fmla="*/ 1130300 h 1193800"/>
                <a:gd name="connsiteX8-61" fmla="*/ 88900 w 12674600"/>
                <a:gd name="connsiteY8-62" fmla="*/ 1193800 h 1193800"/>
                <a:gd name="connsiteX9-63" fmla="*/ 50800 w 12674600"/>
                <a:gd name="connsiteY9-64" fmla="*/ 406400 h 1193800"/>
                <a:gd name="connsiteX10-65" fmla="*/ 0 w 12674600"/>
                <a:gd name="connsiteY10-66" fmla="*/ 431800 h 1193800"/>
                <a:gd name="connsiteX0-67" fmla="*/ 0 w 12674600"/>
                <a:gd name="connsiteY0-68" fmla="*/ 431800 h 1193800"/>
                <a:gd name="connsiteX1-69" fmla="*/ 3479800 w 12674600"/>
                <a:gd name="connsiteY1-70" fmla="*/ 0 h 1193800"/>
                <a:gd name="connsiteX2-71" fmla="*/ 8737600 w 12674600"/>
                <a:gd name="connsiteY2-72" fmla="*/ 431800 h 1193800"/>
                <a:gd name="connsiteX3-73" fmla="*/ 8991600 w 12674600"/>
                <a:gd name="connsiteY3-74" fmla="*/ 482600 h 1193800"/>
                <a:gd name="connsiteX4-75" fmla="*/ 10858500 w 12674600"/>
                <a:gd name="connsiteY4-76" fmla="*/ 342900 h 1193800"/>
                <a:gd name="connsiteX5-77" fmla="*/ 12674600 w 12674600"/>
                <a:gd name="connsiteY5-78" fmla="*/ 368300 h 1193800"/>
                <a:gd name="connsiteX6-79" fmla="*/ 12623800 w 12674600"/>
                <a:gd name="connsiteY6-80" fmla="*/ 1130300 h 1193800"/>
                <a:gd name="connsiteX7-81" fmla="*/ 88900 w 12674600"/>
                <a:gd name="connsiteY7-82" fmla="*/ 1193800 h 1193800"/>
                <a:gd name="connsiteX8-83" fmla="*/ 50800 w 12674600"/>
                <a:gd name="connsiteY8-84" fmla="*/ 406400 h 1193800"/>
                <a:gd name="connsiteX9-85" fmla="*/ 0 w 12674600"/>
                <a:gd name="connsiteY9-86" fmla="*/ 431800 h 1193800"/>
                <a:gd name="connsiteX0-87" fmla="*/ 0 w 12674600"/>
                <a:gd name="connsiteY0-88" fmla="*/ 431800 h 1193800"/>
                <a:gd name="connsiteX1-89" fmla="*/ 3479800 w 12674600"/>
                <a:gd name="connsiteY1-90" fmla="*/ 0 h 1193800"/>
                <a:gd name="connsiteX2-91" fmla="*/ 8737600 w 12674600"/>
                <a:gd name="connsiteY2-92" fmla="*/ 431800 h 1193800"/>
                <a:gd name="connsiteX3-93" fmla="*/ 10858500 w 12674600"/>
                <a:gd name="connsiteY3-94" fmla="*/ 342900 h 1193800"/>
                <a:gd name="connsiteX4-95" fmla="*/ 12674600 w 12674600"/>
                <a:gd name="connsiteY4-96" fmla="*/ 368300 h 1193800"/>
                <a:gd name="connsiteX5-97" fmla="*/ 12623800 w 12674600"/>
                <a:gd name="connsiteY5-98" fmla="*/ 1130300 h 1193800"/>
                <a:gd name="connsiteX6-99" fmla="*/ 88900 w 12674600"/>
                <a:gd name="connsiteY6-100" fmla="*/ 1193800 h 1193800"/>
                <a:gd name="connsiteX7-101" fmla="*/ 50800 w 12674600"/>
                <a:gd name="connsiteY7-102" fmla="*/ 406400 h 1193800"/>
                <a:gd name="connsiteX8-103" fmla="*/ 0 w 12674600"/>
                <a:gd name="connsiteY8-104" fmla="*/ 431800 h 1193800"/>
                <a:gd name="connsiteX0-105" fmla="*/ 0 w 12674600"/>
                <a:gd name="connsiteY0-106" fmla="*/ 431800 h 1193800"/>
                <a:gd name="connsiteX1-107" fmla="*/ 3479800 w 12674600"/>
                <a:gd name="connsiteY1-108" fmla="*/ 0 h 1193800"/>
                <a:gd name="connsiteX2-109" fmla="*/ 8737600 w 12674600"/>
                <a:gd name="connsiteY2-110" fmla="*/ 431800 h 1193800"/>
                <a:gd name="connsiteX3-111" fmla="*/ 10858500 w 12674600"/>
                <a:gd name="connsiteY3-112" fmla="*/ 342900 h 1193800"/>
                <a:gd name="connsiteX4-113" fmla="*/ 12674600 w 12674600"/>
                <a:gd name="connsiteY4-114" fmla="*/ 368300 h 1193800"/>
                <a:gd name="connsiteX5-115" fmla="*/ 12623800 w 12674600"/>
                <a:gd name="connsiteY5-116" fmla="*/ 1130300 h 1193800"/>
                <a:gd name="connsiteX6-117" fmla="*/ 88900 w 12674600"/>
                <a:gd name="connsiteY6-118" fmla="*/ 1193800 h 1193800"/>
                <a:gd name="connsiteX7-119" fmla="*/ 50800 w 12674600"/>
                <a:gd name="connsiteY7-120" fmla="*/ 406400 h 1193800"/>
                <a:gd name="connsiteX8-121" fmla="*/ 0 w 12674600"/>
                <a:gd name="connsiteY8-122" fmla="*/ 431800 h 1193800"/>
                <a:gd name="connsiteX0-123" fmla="*/ 0 w 12674600"/>
                <a:gd name="connsiteY0-124" fmla="*/ 431800 h 1193800"/>
                <a:gd name="connsiteX1-125" fmla="*/ 3479800 w 12674600"/>
                <a:gd name="connsiteY1-126" fmla="*/ 0 h 1193800"/>
                <a:gd name="connsiteX2-127" fmla="*/ 8737600 w 12674600"/>
                <a:gd name="connsiteY2-128" fmla="*/ 431800 h 1193800"/>
                <a:gd name="connsiteX3-129" fmla="*/ 10858500 w 12674600"/>
                <a:gd name="connsiteY3-130" fmla="*/ 342900 h 1193800"/>
                <a:gd name="connsiteX4-131" fmla="*/ 12674600 w 12674600"/>
                <a:gd name="connsiteY4-132" fmla="*/ 368300 h 1193800"/>
                <a:gd name="connsiteX5-133" fmla="*/ 12623800 w 12674600"/>
                <a:gd name="connsiteY5-134" fmla="*/ 1130300 h 1193800"/>
                <a:gd name="connsiteX6-135" fmla="*/ 88900 w 12674600"/>
                <a:gd name="connsiteY6-136" fmla="*/ 1193800 h 1193800"/>
                <a:gd name="connsiteX7-137" fmla="*/ 50800 w 12674600"/>
                <a:gd name="connsiteY7-138" fmla="*/ 406400 h 1193800"/>
                <a:gd name="connsiteX8-139" fmla="*/ 0 w 12674600"/>
                <a:gd name="connsiteY8-140" fmla="*/ 431800 h 1193800"/>
                <a:gd name="connsiteX0-141" fmla="*/ 0 w 12674600"/>
                <a:gd name="connsiteY0-142" fmla="*/ 431800 h 1193800"/>
                <a:gd name="connsiteX1-143" fmla="*/ 3479800 w 12674600"/>
                <a:gd name="connsiteY1-144" fmla="*/ 0 h 1193800"/>
                <a:gd name="connsiteX2-145" fmla="*/ 8737600 w 12674600"/>
                <a:gd name="connsiteY2-146" fmla="*/ 431800 h 1193800"/>
                <a:gd name="connsiteX3-147" fmla="*/ 10858500 w 12674600"/>
                <a:gd name="connsiteY3-148" fmla="*/ 342900 h 1193800"/>
                <a:gd name="connsiteX4-149" fmla="*/ 12674600 w 12674600"/>
                <a:gd name="connsiteY4-150" fmla="*/ 368300 h 1193800"/>
                <a:gd name="connsiteX5-151" fmla="*/ 12623800 w 12674600"/>
                <a:gd name="connsiteY5-152" fmla="*/ 1130300 h 1193800"/>
                <a:gd name="connsiteX6-153" fmla="*/ 88900 w 12674600"/>
                <a:gd name="connsiteY6-154" fmla="*/ 1193800 h 1193800"/>
                <a:gd name="connsiteX7-155" fmla="*/ 50800 w 12674600"/>
                <a:gd name="connsiteY7-156" fmla="*/ 406400 h 1193800"/>
                <a:gd name="connsiteX8-157" fmla="*/ 0 w 12674600"/>
                <a:gd name="connsiteY8-158" fmla="*/ 431800 h 1193800"/>
                <a:gd name="connsiteX0-159" fmla="*/ 0 w 12674600"/>
                <a:gd name="connsiteY0-160" fmla="*/ 431800 h 1193800"/>
                <a:gd name="connsiteX1-161" fmla="*/ 3479800 w 12674600"/>
                <a:gd name="connsiteY1-162" fmla="*/ 0 h 1193800"/>
                <a:gd name="connsiteX2-163" fmla="*/ 8737600 w 12674600"/>
                <a:gd name="connsiteY2-164" fmla="*/ 431800 h 1193800"/>
                <a:gd name="connsiteX3-165" fmla="*/ 10858500 w 12674600"/>
                <a:gd name="connsiteY3-166" fmla="*/ 342900 h 1193800"/>
                <a:gd name="connsiteX4-167" fmla="*/ 12674600 w 12674600"/>
                <a:gd name="connsiteY4-168" fmla="*/ 368300 h 1193800"/>
                <a:gd name="connsiteX5-169" fmla="*/ 12623800 w 12674600"/>
                <a:gd name="connsiteY5-170" fmla="*/ 1130300 h 1193800"/>
                <a:gd name="connsiteX6-171" fmla="*/ 88900 w 12674600"/>
                <a:gd name="connsiteY6-172" fmla="*/ 1193800 h 1193800"/>
                <a:gd name="connsiteX7-173" fmla="*/ 50800 w 12674600"/>
                <a:gd name="connsiteY7-174" fmla="*/ 406400 h 1193800"/>
                <a:gd name="connsiteX8-175" fmla="*/ 0 w 12674600"/>
                <a:gd name="connsiteY8-176" fmla="*/ 431800 h 1193800"/>
                <a:gd name="connsiteX0-177" fmla="*/ 0 w 12674600"/>
                <a:gd name="connsiteY0-178" fmla="*/ 431800 h 1193800"/>
                <a:gd name="connsiteX1-179" fmla="*/ 3479800 w 12674600"/>
                <a:gd name="connsiteY1-180" fmla="*/ 0 h 1193800"/>
                <a:gd name="connsiteX2-181" fmla="*/ 8737600 w 12674600"/>
                <a:gd name="connsiteY2-182" fmla="*/ 431800 h 1193800"/>
                <a:gd name="connsiteX3-183" fmla="*/ 10858500 w 12674600"/>
                <a:gd name="connsiteY3-184" fmla="*/ 342900 h 1193800"/>
                <a:gd name="connsiteX4-185" fmla="*/ 12674600 w 12674600"/>
                <a:gd name="connsiteY4-186" fmla="*/ 368300 h 1193800"/>
                <a:gd name="connsiteX5-187" fmla="*/ 12623800 w 12674600"/>
                <a:gd name="connsiteY5-188" fmla="*/ 1130300 h 1193800"/>
                <a:gd name="connsiteX6-189" fmla="*/ 88900 w 12674600"/>
                <a:gd name="connsiteY6-190" fmla="*/ 1193800 h 1193800"/>
                <a:gd name="connsiteX7-191" fmla="*/ 50800 w 12674600"/>
                <a:gd name="connsiteY7-192" fmla="*/ 406400 h 1193800"/>
                <a:gd name="connsiteX8-193" fmla="*/ 0 w 12674600"/>
                <a:gd name="connsiteY8-194" fmla="*/ 431800 h 1193800"/>
                <a:gd name="connsiteX0-195" fmla="*/ 0 w 12674600"/>
                <a:gd name="connsiteY0-196" fmla="*/ 431800 h 1193800"/>
                <a:gd name="connsiteX1-197" fmla="*/ 3479800 w 12674600"/>
                <a:gd name="connsiteY1-198" fmla="*/ 0 h 1193800"/>
                <a:gd name="connsiteX2-199" fmla="*/ 8737600 w 12674600"/>
                <a:gd name="connsiteY2-200" fmla="*/ 431800 h 1193800"/>
                <a:gd name="connsiteX3-201" fmla="*/ 10858500 w 12674600"/>
                <a:gd name="connsiteY3-202" fmla="*/ 342900 h 1193800"/>
                <a:gd name="connsiteX4-203" fmla="*/ 12674600 w 12674600"/>
                <a:gd name="connsiteY4-204" fmla="*/ 368300 h 1193800"/>
                <a:gd name="connsiteX5-205" fmla="*/ 12623800 w 12674600"/>
                <a:gd name="connsiteY5-206" fmla="*/ 1130300 h 1193800"/>
                <a:gd name="connsiteX6-207" fmla="*/ 88900 w 12674600"/>
                <a:gd name="connsiteY6-208" fmla="*/ 1193800 h 1193800"/>
                <a:gd name="connsiteX7-209" fmla="*/ 50800 w 12674600"/>
                <a:gd name="connsiteY7-210" fmla="*/ 406400 h 1193800"/>
                <a:gd name="connsiteX8-211" fmla="*/ 0 w 12674600"/>
                <a:gd name="connsiteY8-212" fmla="*/ 431800 h 1193800"/>
                <a:gd name="connsiteX0-213" fmla="*/ 0 w 12674600"/>
                <a:gd name="connsiteY0-214" fmla="*/ 431800 h 1193800"/>
                <a:gd name="connsiteX1-215" fmla="*/ 3479800 w 12674600"/>
                <a:gd name="connsiteY1-216" fmla="*/ 0 h 1193800"/>
                <a:gd name="connsiteX2-217" fmla="*/ 8737600 w 12674600"/>
                <a:gd name="connsiteY2-218" fmla="*/ 431800 h 1193800"/>
                <a:gd name="connsiteX3-219" fmla="*/ 10858500 w 12674600"/>
                <a:gd name="connsiteY3-220" fmla="*/ 342900 h 1193800"/>
                <a:gd name="connsiteX4-221" fmla="*/ 12674600 w 12674600"/>
                <a:gd name="connsiteY4-222" fmla="*/ 368300 h 1193800"/>
                <a:gd name="connsiteX5-223" fmla="*/ 12623800 w 12674600"/>
                <a:gd name="connsiteY5-224" fmla="*/ 1130300 h 1193800"/>
                <a:gd name="connsiteX6-225" fmla="*/ 88900 w 12674600"/>
                <a:gd name="connsiteY6-226" fmla="*/ 1193800 h 1193800"/>
                <a:gd name="connsiteX7-227" fmla="*/ 50800 w 12674600"/>
                <a:gd name="connsiteY7-228" fmla="*/ 406400 h 1193800"/>
                <a:gd name="connsiteX8-229" fmla="*/ 0 w 12674600"/>
                <a:gd name="connsiteY8-230" fmla="*/ 431800 h 1193800"/>
                <a:gd name="connsiteX0-231" fmla="*/ 0 w 12674600"/>
                <a:gd name="connsiteY0-232" fmla="*/ 431800 h 1193800"/>
                <a:gd name="connsiteX1-233" fmla="*/ 3479800 w 12674600"/>
                <a:gd name="connsiteY1-234" fmla="*/ 0 h 1193800"/>
                <a:gd name="connsiteX2-235" fmla="*/ 8737600 w 12674600"/>
                <a:gd name="connsiteY2-236" fmla="*/ 431800 h 1193800"/>
                <a:gd name="connsiteX3-237" fmla="*/ 10858500 w 12674600"/>
                <a:gd name="connsiteY3-238" fmla="*/ 342900 h 1193800"/>
                <a:gd name="connsiteX4-239" fmla="*/ 12674600 w 12674600"/>
                <a:gd name="connsiteY4-240" fmla="*/ 368300 h 1193800"/>
                <a:gd name="connsiteX5-241" fmla="*/ 12623800 w 12674600"/>
                <a:gd name="connsiteY5-242" fmla="*/ 1130300 h 1193800"/>
                <a:gd name="connsiteX6-243" fmla="*/ 88900 w 12674600"/>
                <a:gd name="connsiteY6-244" fmla="*/ 1193800 h 1193800"/>
                <a:gd name="connsiteX7-245" fmla="*/ 50800 w 12674600"/>
                <a:gd name="connsiteY7-246" fmla="*/ 406400 h 1193800"/>
                <a:gd name="connsiteX8-247" fmla="*/ 0 w 12674600"/>
                <a:gd name="connsiteY8-248" fmla="*/ 431800 h 1193800"/>
                <a:gd name="connsiteX0-249" fmla="*/ 0 w 12674600"/>
                <a:gd name="connsiteY0-250" fmla="*/ 431800 h 1193800"/>
                <a:gd name="connsiteX1-251" fmla="*/ 3479800 w 12674600"/>
                <a:gd name="connsiteY1-252" fmla="*/ 0 h 1193800"/>
                <a:gd name="connsiteX2-253" fmla="*/ 8737600 w 12674600"/>
                <a:gd name="connsiteY2-254" fmla="*/ 431800 h 1193800"/>
                <a:gd name="connsiteX3-255" fmla="*/ 10858500 w 12674600"/>
                <a:gd name="connsiteY3-256" fmla="*/ 342900 h 1193800"/>
                <a:gd name="connsiteX4-257" fmla="*/ 12674600 w 12674600"/>
                <a:gd name="connsiteY4-258" fmla="*/ 368300 h 1193800"/>
                <a:gd name="connsiteX5-259" fmla="*/ 12623800 w 12674600"/>
                <a:gd name="connsiteY5-260" fmla="*/ 1130300 h 1193800"/>
                <a:gd name="connsiteX6-261" fmla="*/ 88900 w 12674600"/>
                <a:gd name="connsiteY6-262" fmla="*/ 1193800 h 1193800"/>
                <a:gd name="connsiteX7-263" fmla="*/ 50800 w 12674600"/>
                <a:gd name="connsiteY7-264" fmla="*/ 406400 h 1193800"/>
                <a:gd name="connsiteX8-265" fmla="*/ 0 w 12674600"/>
                <a:gd name="connsiteY8-266" fmla="*/ 431800 h 1193800"/>
                <a:gd name="connsiteX0-267" fmla="*/ 0 w 12674600"/>
                <a:gd name="connsiteY0-268" fmla="*/ 431800 h 1193800"/>
                <a:gd name="connsiteX1-269" fmla="*/ 3479800 w 12674600"/>
                <a:gd name="connsiteY1-270" fmla="*/ 0 h 1193800"/>
                <a:gd name="connsiteX2-271" fmla="*/ 8737600 w 12674600"/>
                <a:gd name="connsiteY2-272" fmla="*/ 431800 h 1193800"/>
                <a:gd name="connsiteX3-273" fmla="*/ 10845800 w 12674600"/>
                <a:gd name="connsiteY3-274" fmla="*/ 215900 h 1193800"/>
                <a:gd name="connsiteX4-275" fmla="*/ 12674600 w 12674600"/>
                <a:gd name="connsiteY4-276" fmla="*/ 368300 h 1193800"/>
                <a:gd name="connsiteX5-277" fmla="*/ 12623800 w 12674600"/>
                <a:gd name="connsiteY5-278" fmla="*/ 1130300 h 1193800"/>
                <a:gd name="connsiteX6-279" fmla="*/ 88900 w 12674600"/>
                <a:gd name="connsiteY6-280" fmla="*/ 1193800 h 1193800"/>
                <a:gd name="connsiteX7-281" fmla="*/ 50800 w 12674600"/>
                <a:gd name="connsiteY7-282" fmla="*/ 406400 h 1193800"/>
                <a:gd name="connsiteX8-283" fmla="*/ 0 w 12674600"/>
                <a:gd name="connsiteY8-284" fmla="*/ 431800 h 1193800"/>
                <a:gd name="connsiteX0-285" fmla="*/ 0 w 12674600"/>
                <a:gd name="connsiteY0-286" fmla="*/ 431800 h 1193800"/>
                <a:gd name="connsiteX1-287" fmla="*/ 3479800 w 12674600"/>
                <a:gd name="connsiteY1-288" fmla="*/ 0 h 1193800"/>
                <a:gd name="connsiteX2-289" fmla="*/ 8737600 w 12674600"/>
                <a:gd name="connsiteY2-290" fmla="*/ 431800 h 1193800"/>
                <a:gd name="connsiteX3-291" fmla="*/ 10833100 w 12674600"/>
                <a:gd name="connsiteY3-292" fmla="*/ 76200 h 1193800"/>
                <a:gd name="connsiteX4-293" fmla="*/ 12674600 w 12674600"/>
                <a:gd name="connsiteY4-294" fmla="*/ 368300 h 1193800"/>
                <a:gd name="connsiteX5-295" fmla="*/ 12623800 w 12674600"/>
                <a:gd name="connsiteY5-296" fmla="*/ 1130300 h 1193800"/>
                <a:gd name="connsiteX6-297" fmla="*/ 88900 w 12674600"/>
                <a:gd name="connsiteY6-298" fmla="*/ 1193800 h 1193800"/>
                <a:gd name="connsiteX7-299" fmla="*/ 50800 w 12674600"/>
                <a:gd name="connsiteY7-300" fmla="*/ 406400 h 1193800"/>
                <a:gd name="connsiteX8-301" fmla="*/ 0 w 12674600"/>
                <a:gd name="connsiteY8-302" fmla="*/ 431800 h 1193800"/>
                <a:gd name="connsiteX0-303" fmla="*/ 0 w 12674600"/>
                <a:gd name="connsiteY0-304" fmla="*/ 431800 h 1193800"/>
                <a:gd name="connsiteX1-305" fmla="*/ 3479800 w 12674600"/>
                <a:gd name="connsiteY1-306" fmla="*/ 0 h 1193800"/>
                <a:gd name="connsiteX2-307" fmla="*/ 8737600 w 12674600"/>
                <a:gd name="connsiteY2-308" fmla="*/ 431800 h 1193800"/>
                <a:gd name="connsiteX3-309" fmla="*/ 10833100 w 12674600"/>
                <a:gd name="connsiteY3-310" fmla="*/ 76200 h 1193800"/>
                <a:gd name="connsiteX4-311" fmla="*/ 12674600 w 12674600"/>
                <a:gd name="connsiteY4-312" fmla="*/ 368300 h 1193800"/>
                <a:gd name="connsiteX5-313" fmla="*/ 12623800 w 12674600"/>
                <a:gd name="connsiteY5-314" fmla="*/ 1130300 h 1193800"/>
                <a:gd name="connsiteX6-315" fmla="*/ 88900 w 12674600"/>
                <a:gd name="connsiteY6-316" fmla="*/ 1193800 h 1193800"/>
                <a:gd name="connsiteX7-317" fmla="*/ 50800 w 12674600"/>
                <a:gd name="connsiteY7-318" fmla="*/ 406400 h 1193800"/>
                <a:gd name="connsiteX8-319" fmla="*/ 0 w 12674600"/>
                <a:gd name="connsiteY8-320" fmla="*/ 431800 h 1193800"/>
                <a:gd name="connsiteX0-321" fmla="*/ 0 w 12674600"/>
                <a:gd name="connsiteY0-322" fmla="*/ 431800 h 1193800"/>
                <a:gd name="connsiteX1-323" fmla="*/ 3479800 w 12674600"/>
                <a:gd name="connsiteY1-324" fmla="*/ 0 h 1193800"/>
                <a:gd name="connsiteX2-325" fmla="*/ 8737600 w 12674600"/>
                <a:gd name="connsiteY2-326" fmla="*/ 431800 h 1193800"/>
                <a:gd name="connsiteX3-327" fmla="*/ 10833100 w 12674600"/>
                <a:gd name="connsiteY3-328" fmla="*/ 76200 h 1193800"/>
                <a:gd name="connsiteX4-329" fmla="*/ 12674600 w 12674600"/>
                <a:gd name="connsiteY4-330" fmla="*/ 368300 h 1193800"/>
                <a:gd name="connsiteX5-331" fmla="*/ 12623800 w 12674600"/>
                <a:gd name="connsiteY5-332" fmla="*/ 1130300 h 1193800"/>
                <a:gd name="connsiteX6-333" fmla="*/ 88900 w 12674600"/>
                <a:gd name="connsiteY6-334" fmla="*/ 1193800 h 1193800"/>
                <a:gd name="connsiteX7-335" fmla="*/ 50800 w 12674600"/>
                <a:gd name="connsiteY7-336" fmla="*/ 406400 h 1193800"/>
                <a:gd name="connsiteX8-337" fmla="*/ 0 w 12674600"/>
                <a:gd name="connsiteY8-338" fmla="*/ 431800 h 1193800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9230" h="1090">
                  <a:moveTo>
                    <a:pt x="5210" y="0"/>
                  </a:moveTo>
                  <a:cubicBezTo>
                    <a:pt x="7603" y="0"/>
                    <a:pt x="11560" y="660"/>
                    <a:pt x="13490" y="680"/>
                  </a:cubicBezTo>
                  <a:cubicBezTo>
                    <a:pt x="15420" y="700"/>
                    <a:pt x="15577" y="187"/>
                    <a:pt x="16790" y="120"/>
                  </a:cubicBezTo>
                  <a:cubicBezTo>
                    <a:pt x="17700" y="70"/>
                    <a:pt x="18616" y="238"/>
                    <a:pt x="19212" y="412"/>
                  </a:cubicBezTo>
                  <a:lnTo>
                    <a:pt x="19230" y="417"/>
                  </a:lnTo>
                  <a:lnTo>
                    <a:pt x="19230" y="1090"/>
                  </a:lnTo>
                  <a:lnTo>
                    <a:pt x="0" y="1090"/>
                  </a:lnTo>
                  <a:lnTo>
                    <a:pt x="0" y="641"/>
                  </a:lnTo>
                  <a:lnTo>
                    <a:pt x="10" y="640"/>
                  </a:lnTo>
                  <a:cubicBezTo>
                    <a:pt x="1033" y="473"/>
                    <a:pt x="3036" y="0"/>
                    <a:pt x="5210" y="0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accent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flipH="1" flipV="1">
              <a:off x="-6350" y="-15240"/>
              <a:ext cx="12211050" cy="574040"/>
            </a:xfrm>
            <a:custGeom>
              <a:gdLst>
                <a:gd name="connsiteX0" fmla="*/ 0 w 12674600"/>
                <a:gd name="connsiteY0" fmla="*/ 444500 h 1206500"/>
                <a:gd name="connsiteX1" fmla="*/ 3327400 w 12674600"/>
                <a:gd name="connsiteY1" fmla="*/ 0 h 1206500"/>
                <a:gd name="connsiteX2" fmla="*/ 3479800 w 12674600"/>
                <a:gd name="connsiteY2" fmla="*/ 12700 h 1206500"/>
                <a:gd name="connsiteX3" fmla="*/ 8737600 w 12674600"/>
                <a:gd name="connsiteY3" fmla="*/ 444500 h 1206500"/>
                <a:gd name="connsiteX4" fmla="*/ 8864600 w 12674600"/>
                <a:gd name="connsiteY4" fmla="*/ 469900 h 1206500"/>
                <a:gd name="connsiteX5" fmla="*/ 8991600 w 12674600"/>
                <a:gd name="connsiteY5" fmla="*/ 495300 h 1206500"/>
                <a:gd name="connsiteX6" fmla="*/ 10858500 w 12674600"/>
                <a:gd name="connsiteY6" fmla="*/ 355600 h 1206500"/>
                <a:gd name="connsiteX7" fmla="*/ 12674600 w 12674600"/>
                <a:gd name="connsiteY7" fmla="*/ 381000 h 1206500"/>
                <a:gd name="connsiteX8" fmla="*/ 12623800 w 12674600"/>
                <a:gd name="connsiteY8" fmla="*/ 1143000 h 1206500"/>
                <a:gd name="connsiteX9" fmla="*/ 88900 w 12674600"/>
                <a:gd name="connsiteY9" fmla="*/ 1206500 h 1206500"/>
                <a:gd name="connsiteX10" fmla="*/ 50800 w 12674600"/>
                <a:gd name="connsiteY10" fmla="*/ 419100 h 1206500"/>
                <a:gd name="connsiteX11" fmla="*/ 0 w 12674600"/>
                <a:gd name="connsiteY11" fmla="*/ 444500 h 1206500"/>
                <a:gd name="connsiteX0-1" fmla="*/ 0 w 12674600"/>
                <a:gd name="connsiteY0-2" fmla="*/ 431800 h 1193800"/>
                <a:gd name="connsiteX1-3" fmla="*/ 3479800 w 12674600"/>
                <a:gd name="connsiteY1-4" fmla="*/ 0 h 1193800"/>
                <a:gd name="connsiteX2-5" fmla="*/ 8737600 w 12674600"/>
                <a:gd name="connsiteY2-6" fmla="*/ 431800 h 1193800"/>
                <a:gd name="connsiteX3-7" fmla="*/ 8864600 w 12674600"/>
                <a:gd name="connsiteY3-8" fmla="*/ 457200 h 1193800"/>
                <a:gd name="connsiteX4-9" fmla="*/ 8991600 w 12674600"/>
                <a:gd name="connsiteY4-10" fmla="*/ 482600 h 1193800"/>
                <a:gd name="connsiteX5-11" fmla="*/ 10858500 w 12674600"/>
                <a:gd name="connsiteY5-12" fmla="*/ 342900 h 1193800"/>
                <a:gd name="connsiteX6-13" fmla="*/ 12674600 w 12674600"/>
                <a:gd name="connsiteY6-14" fmla="*/ 368300 h 1193800"/>
                <a:gd name="connsiteX7-15" fmla="*/ 12623800 w 12674600"/>
                <a:gd name="connsiteY7-16" fmla="*/ 1130300 h 1193800"/>
                <a:gd name="connsiteX8-17" fmla="*/ 88900 w 12674600"/>
                <a:gd name="connsiteY8-18" fmla="*/ 1193800 h 1193800"/>
                <a:gd name="connsiteX9-19" fmla="*/ 50800 w 12674600"/>
                <a:gd name="connsiteY9-20" fmla="*/ 406400 h 1193800"/>
                <a:gd name="connsiteX10-21" fmla="*/ 0 w 12674600"/>
                <a:gd name="connsiteY10-22" fmla="*/ 431800 h 1193800"/>
                <a:gd name="connsiteX0-23" fmla="*/ 0 w 12674600"/>
                <a:gd name="connsiteY0-24" fmla="*/ 431800 h 1193800"/>
                <a:gd name="connsiteX1-25" fmla="*/ 3479800 w 12674600"/>
                <a:gd name="connsiteY1-26" fmla="*/ 0 h 1193800"/>
                <a:gd name="connsiteX2-27" fmla="*/ 8737600 w 12674600"/>
                <a:gd name="connsiteY2-28" fmla="*/ 431800 h 1193800"/>
                <a:gd name="connsiteX3-29" fmla="*/ 8864600 w 12674600"/>
                <a:gd name="connsiteY3-30" fmla="*/ 457200 h 1193800"/>
                <a:gd name="connsiteX4-31" fmla="*/ 8991600 w 12674600"/>
                <a:gd name="connsiteY4-32" fmla="*/ 482600 h 1193800"/>
                <a:gd name="connsiteX5-33" fmla="*/ 10858500 w 12674600"/>
                <a:gd name="connsiteY5-34" fmla="*/ 342900 h 1193800"/>
                <a:gd name="connsiteX6-35" fmla="*/ 12674600 w 12674600"/>
                <a:gd name="connsiteY6-36" fmla="*/ 368300 h 1193800"/>
                <a:gd name="connsiteX7-37" fmla="*/ 12623800 w 12674600"/>
                <a:gd name="connsiteY7-38" fmla="*/ 1130300 h 1193800"/>
                <a:gd name="connsiteX8-39" fmla="*/ 88900 w 12674600"/>
                <a:gd name="connsiteY8-40" fmla="*/ 1193800 h 1193800"/>
                <a:gd name="connsiteX9-41" fmla="*/ 50800 w 12674600"/>
                <a:gd name="connsiteY9-42" fmla="*/ 406400 h 1193800"/>
                <a:gd name="connsiteX10-43" fmla="*/ 0 w 12674600"/>
                <a:gd name="connsiteY10-44" fmla="*/ 431800 h 1193800"/>
                <a:gd name="connsiteX0-45" fmla="*/ 0 w 12674600"/>
                <a:gd name="connsiteY0-46" fmla="*/ 431800 h 1193800"/>
                <a:gd name="connsiteX1-47" fmla="*/ 3479800 w 12674600"/>
                <a:gd name="connsiteY1-48" fmla="*/ 0 h 1193800"/>
                <a:gd name="connsiteX2-49" fmla="*/ 8737600 w 12674600"/>
                <a:gd name="connsiteY2-50" fmla="*/ 431800 h 1193800"/>
                <a:gd name="connsiteX3-51" fmla="*/ 8864600 w 12674600"/>
                <a:gd name="connsiteY3-52" fmla="*/ 457200 h 1193800"/>
                <a:gd name="connsiteX4-53" fmla="*/ 8991600 w 12674600"/>
                <a:gd name="connsiteY4-54" fmla="*/ 482600 h 1193800"/>
                <a:gd name="connsiteX5-55" fmla="*/ 10858500 w 12674600"/>
                <a:gd name="connsiteY5-56" fmla="*/ 342900 h 1193800"/>
                <a:gd name="connsiteX6-57" fmla="*/ 12674600 w 12674600"/>
                <a:gd name="connsiteY6-58" fmla="*/ 368300 h 1193800"/>
                <a:gd name="connsiteX7-59" fmla="*/ 12623800 w 12674600"/>
                <a:gd name="connsiteY7-60" fmla="*/ 1130300 h 1193800"/>
                <a:gd name="connsiteX8-61" fmla="*/ 88900 w 12674600"/>
                <a:gd name="connsiteY8-62" fmla="*/ 1193800 h 1193800"/>
                <a:gd name="connsiteX9-63" fmla="*/ 50800 w 12674600"/>
                <a:gd name="connsiteY9-64" fmla="*/ 406400 h 1193800"/>
                <a:gd name="connsiteX10-65" fmla="*/ 0 w 12674600"/>
                <a:gd name="connsiteY10-66" fmla="*/ 431800 h 1193800"/>
                <a:gd name="connsiteX0-67" fmla="*/ 0 w 12674600"/>
                <a:gd name="connsiteY0-68" fmla="*/ 431800 h 1193800"/>
                <a:gd name="connsiteX1-69" fmla="*/ 3479800 w 12674600"/>
                <a:gd name="connsiteY1-70" fmla="*/ 0 h 1193800"/>
                <a:gd name="connsiteX2-71" fmla="*/ 8737600 w 12674600"/>
                <a:gd name="connsiteY2-72" fmla="*/ 431800 h 1193800"/>
                <a:gd name="connsiteX3-73" fmla="*/ 8991600 w 12674600"/>
                <a:gd name="connsiteY3-74" fmla="*/ 482600 h 1193800"/>
                <a:gd name="connsiteX4-75" fmla="*/ 10858500 w 12674600"/>
                <a:gd name="connsiteY4-76" fmla="*/ 342900 h 1193800"/>
                <a:gd name="connsiteX5-77" fmla="*/ 12674600 w 12674600"/>
                <a:gd name="connsiteY5-78" fmla="*/ 368300 h 1193800"/>
                <a:gd name="connsiteX6-79" fmla="*/ 12623800 w 12674600"/>
                <a:gd name="connsiteY6-80" fmla="*/ 1130300 h 1193800"/>
                <a:gd name="connsiteX7-81" fmla="*/ 88900 w 12674600"/>
                <a:gd name="connsiteY7-82" fmla="*/ 1193800 h 1193800"/>
                <a:gd name="connsiteX8-83" fmla="*/ 50800 w 12674600"/>
                <a:gd name="connsiteY8-84" fmla="*/ 406400 h 1193800"/>
                <a:gd name="connsiteX9-85" fmla="*/ 0 w 12674600"/>
                <a:gd name="connsiteY9-86" fmla="*/ 431800 h 1193800"/>
                <a:gd name="connsiteX0-87" fmla="*/ 0 w 12674600"/>
                <a:gd name="connsiteY0-88" fmla="*/ 431800 h 1193800"/>
                <a:gd name="connsiteX1-89" fmla="*/ 3479800 w 12674600"/>
                <a:gd name="connsiteY1-90" fmla="*/ 0 h 1193800"/>
                <a:gd name="connsiteX2-91" fmla="*/ 8737600 w 12674600"/>
                <a:gd name="connsiteY2-92" fmla="*/ 431800 h 1193800"/>
                <a:gd name="connsiteX3-93" fmla="*/ 10858500 w 12674600"/>
                <a:gd name="connsiteY3-94" fmla="*/ 342900 h 1193800"/>
                <a:gd name="connsiteX4-95" fmla="*/ 12674600 w 12674600"/>
                <a:gd name="connsiteY4-96" fmla="*/ 368300 h 1193800"/>
                <a:gd name="connsiteX5-97" fmla="*/ 12623800 w 12674600"/>
                <a:gd name="connsiteY5-98" fmla="*/ 1130300 h 1193800"/>
                <a:gd name="connsiteX6-99" fmla="*/ 88900 w 12674600"/>
                <a:gd name="connsiteY6-100" fmla="*/ 1193800 h 1193800"/>
                <a:gd name="connsiteX7-101" fmla="*/ 50800 w 12674600"/>
                <a:gd name="connsiteY7-102" fmla="*/ 406400 h 1193800"/>
                <a:gd name="connsiteX8-103" fmla="*/ 0 w 12674600"/>
                <a:gd name="connsiteY8-104" fmla="*/ 431800 h 1193800"/>
                <a:gd name="connsiteX0-105" fmla="*/ 0 w 12674600"/>
                <a:gd name="connsiteY0-106" fmla="*/ 431800 h 1193800"/>
                <a:gd name="connsiteX1-107" fmla="*/ 3479800 w 12674600"/>
                <a:gd name="connsiteY1-108" fmla="*/ 0 h 1193800"/>
                <a:gd name="connsiteX2-109" fmla="*/ 8737600 w 12674600"/>
                <a:gd name="connsiteY2-110" fmla="*/ 431800 h 1193800"/>
                <a:gd name="connsiteX3-111" fmla="*/ 10858500 w 12674600"/>
                <a:gd name="connsiteY3-112" fmla="*/ 342900 h 1193800"/>
                <a:gd name="connsiteX4-113" fmla="*/ 12674600 w 12674600"/>
                <a:gd name="connsiteY4-114" fmla="*/ 368300 h 1193800"/>
                <a:gd name="connsiteX5-115" fmla="*/ 12623800 w 12674600"/>
                <a:gd name="connsiteY5-116" fmla="*/ 1130300 h 1193800"/>
                <a:gd name="connsiteX6-117" fmla="*/ 88900 w 12674600"/>
                <a:gd name="connsiteY6-118" fmla="*/ 1193800 h 1193800"/>
                <a:gd name="connsiteX7-119" fmla="*/ 50800 w 12674600"/>
                <a:gd name="connsiteY7-120" fmla="*/ 406400 h 1193800"/>
                <a:gd name="connsiteX8-121" fmla="*/ 0 w 12674600"/>
                <a:gd name="connsiteY8-122" fmla="*/ 431800 h 1193800"/>
                <a:gd name="connsiteX0-123" fmla="*/ 0 w 12674600"/>
                <a:gd name="connsiteY0-124" fmla="*/ 431800 h 1193800"/>
                <a:gd name="connsiteX1-125" fmla="*/ 3479800 w 12674600"/>
                <a:gd name="connsiteY1-126" fmla="*/ 0 h 1193800"/>
                <a:gd name="connsiteX2-127" fmla="*/ 8737600 w 12674600"/>
                <a:gd name="connsiteY2-128" fmla="*/ 431800 h 1193800"/>
                <a:gd name="connsiteX3-129" fmla="*/ 10858500 w 12674600"/>
                <a:gd name="connsiteY3-130" fmla="*/ 342900 h 1193800"/>
                <a:gd name="connsiteX4-131" fmla="*/ 12674600 w 12674600"/>
                <a:gd name="connsiteY4-132" fmla="*/ 368300 h 1193800"/>
                <a:gd name="connsiteX5-133" fmla="*/ 12623800 w 12674600"/>
                <a:gd name="connsiteY5-134" fmla="*/ 1130300 h 1193800"/>
                <a:gd name="connsiteX6-135" fmla="*/ 88900 w 12674600"/>
                <a:gd name="connsiteY6-136" fmla="*/ 1193800 h 1193800"/>
                <a:gd name="connsiteX7-137" fmla="*/ 50800 w 12674600"/>
                <a:gd name="connsiteY7-138" fmla="*/ 406400 h 1193800"/>
                <a:gd name="connsiteX8-139" fmla="*/ 0 w 12674600"/>
                <a:gd name="connsiteY8-140" fmla="*/ 431800 h 1193800"/>
                <a:gd name="connsiteX0-141" fmla="*/ 0 w 12674600"/>
                <a:gd name="connsiteY0-142" fmla="*/ 431800 h 1193800"/>
                <a:gd name="connsiteX1-143" fmla="*/ 3479800 w 12674600"/>
                <a:gd name="connsiteY1-144" fmla="*/ 0 h 1193800"/>
                <a:gd name="connsiteX2-145" fmla="*/ 8737600 w 12674600"/>
                <a:gd name="connsiteY2-146" fmla="*/ 431800 h 1193800"/>
                <a:gd name="connsiteX3-147" fmla="*/ 10858500 w 12674600"/>
                <a:gd name="connsiteY3-148" fmla="*/ 342900 h 1193800"/>
                <a:gd name="connsiteX4-149" fmla="*/ 12674600 w 12674600"/>
                <a:gd name="connsiteY4-150" fmla="*/ 368300 h 1193800"/>
                <a:gd name="connsiteX5-151" fmla="*/ 12623800 w 12674600"/>
                <a:gd name="connsiteY5-152" fmla="*/ 1130300 h 1193800"/>
                <a:gd name="connsiteX6-153" fmla="*/ 88900 w 12674600"/>
                <a:gd name="connsiteY6-154" fmla="*/ 1193800 h 1193800"/>
                <a:gd name="connsiteX7-155" fmla="*/ 50800 w 12674600"/>
                <a:gd name="connsiteY7-156" fmla="*/ 406400 h 1193800"/>
                <a:gd name="connsiteX8-157" fmla="*/ 0 w 12674600"/>
                <a:gd name="connsiteY8-158" fmla="*/ 431800 h 1193800"/>
                <a:gd name="connsiteX0-159" fmla="*/ 0 w 12674600"/>
                <a:gd name="connsiteY0-160" fmla="*/ 431800 h 1193800"/>
                <a:gd name="connsiteX1-161" fmla="*/ 3479800 w 12674600"/>
                <a:gd name="connsiteY1-162" fmla="*/ 0 h 1193800"/>
                <a:gd name="connsiteX2-163" fmla="*/ 8737600 w 12674600"/>
                <a:gd name="connsiteY2-164" fmla="*/ 431800 h 1193800"/>
                <a:gd name="connsiteX3-165" fmla="*/ 10858500 w 12674600"/>
                <a:gd name="connsiteY3-166" fmla="*/ 342900 h 1193800"/>
                <a:gd name="connsiteX4-167" fmla="*/ 12674600 w 12674600"/>
                <a:gd name="connsiteY4-168" fmla="*/ 368300 h 1193800"/>
                <a:gd name="connsiteX5-169" fmla="*/ 12623800 w 12674600"/>
                <a:gd name="connsiteY5-170" fmla="*/ 1130300 h 1193800"/>
                <a:gd name="connsiteX6-171" fmla="*/ 88900 w 12674600"/>
                <a:gd name="connsiteY6-172" fmla="*/ 1193800 h 1193800"/>
                <a:gd name="connsiteX7-173" fmla="*/ 50800 w 12674600"/>
                <a:gd name="connsiteY7-174" fmla="*/ 406400 h 1193800"/>
                <a:gd name="connsiteX8-175" fmla="*/ 0 w 12674600"/>
                <a:gd name="connsiteY8-176" fmla="*/ 431800 h 1193800"/>
                <a:gd name="connsiteX0-177" fmla="*/ 0 w 12674600"/>
                <a:gd name="connsiteY0-178" fmla="*/ 431800 h 1193800"/>
                <a:gd name="connsiteX1-179" fmla="*/ 3479800 w 12674600"/>
                <a:gd name="connsiteY1-180" fmla="*/ 0 h 1193800"/>
                <a:gd name="connsiteX2-181" fmla="*/ 8737600 w 12674600"/>
                <a:gd name="connsiteY2-182" fmla="*/ 431800 h 1193800"/>
                <a:gd name="connsiteX3-183" fmla="*/ 10858500 w 12674600"/>
                <a:gd name="connsiteY3-184" fmla="*/ 342900 h 1193800"/>
                <a:gd name="connsiteX4-185" fmla="*/ 12674600 w 12674600"/>
                <a:gd name="connsiteY4-186" fmla="*/ 368300 h 1193800"/>
                <a:gd name="connsiteX5-187" fmla="*/ 12623800 w 12674600"/>
                <a:gd name="connsiteY5-188" fmla="*/ 1130300 h 1193800"/>
                <a:gd name="connsiteX6-189" fmla="*/ 88900 w 12674600"/>
                <a:gd name="connsiteY6-190" fmla="*/ 1193800 h 1193800"/>
                <a:gd name="connsiteX7-191" fmla="*/ 50800 w 12674600"/>
                <a:gd name="connsiteY7-192" fmla="*/ 406400 h 1193800"/>
                <a:gd name="connsiteX8-193" fmla="*/ 0 w 12674600"/>
                <a:gd name="connsiteY8-194" fmla="*/ 431800 h 1193800"/>
                <a:gd name="connsiteX0-195" fmla="*/ 0 w 12674600"/>
                <a:gd name="connsiteY0-196" fmla="*/ 431800 h 1193800"/>
                <a:gd name="connsiteX1-197" fmla="*/ 3479800 w 12674600"/>
                <a:gd name="connsiteY1-198" fmla="*/ 0 h 1193800"/>
                <a:gd name="connsiteX2-199" fmla="*/ 8737600 w 12674600"/>
                <a:gd name="connsiteY2-200" fmla="*/ 431800 h 1193800"/>
                <a:gd name="connsiteX3-201" fmla="*/ 10858500 w 12674600"/>
                <a:gd name="connsiteY3-202" fmla="*/ 342900 h 1193800"/>
                <a:gd name="connsiteX4-203" fmla="*/ 12674600 w 12674600"/>
                <a:gd name="connsiteY4-204" fmla="*/ 368300 h 1193800"/>
                <a:gd name="connsiteX5-205" fmla="*/ 12623800 w 12674600"/>
                <a:gd name="connsiteY5-206" fmla="*/ 1130300 h 1193800"/>
                <a:gd name="connsiteX6-207" fmla="*/ 88900 w 12674600"/>
                <a:gd name="connsiteY6-208" fmla="*/ 1193800 h 1193800"/>
                <a:gd name="connsiteX7-209" fmla="*/ 50800 w 12674600"/>
                <a:gd name="connsiteY7-210" fmla="*/ 406400 h 1193800"/>
                <a:gd name="connsiteX8-211" fmla="*/ 0 w 12674600"/>
                <a:gd name="connsiteY8-212" fmla="*/ 431800 h 1193800"/>
                <a:gd name="connsiteX0-213" fmla="*/ 0 w 12674600"/>
                <a:gd name="connsiteY0-214" fmla="*/ 431800 h 1193800"/>
                <a:gd name="connsiteX1-215" fmla="*/ 3479800 w 12674600"/>
                <a:gd name="connsiteY1-216" fmla="*/ 0 h 1193800"/>
                <a:gd name="connsiteX2-217" fmla="*/ 8737600 w 12674600"/>
                <a:gd name="connsiteY2-218" fmla="*/ 431800 h 1193800"/>
                <a:gd name="connsiteX3-219" fmla="*/ 10858500 w 12674600"/>
                <a:gd name="connsiteY3-220" fmla="*/ 342900 h 1193800"/>
                <a:gd name="connsiteX4-221" fmla="*/ 12674600 w 12674600"/>
                <a:gd name="connsiteY4-222" fmla="*/ 368300 h 1193800"/>
                <a:gd name="connsiteX5-223" fmla="*/ 12623800 w 12674600"/>
                <a:gd name="connsiteY5-224" fmla="*/ 1130300 h 1193800"/>
                <a:gd name="connsiteX6-225" fmla="*/ 88900 w 12674600"/>
                <a:gd name="connsiteY6-226" fmla="*/ 1193800 h 1193800"/>
                <a:gd name="connsiteX7-227" fmla="*/ 50800 w 12674600"/>
                <a:gd name="connsiteY7-228" fmla="*/ 406400 h 1193800"/>
                <a:gd name="connsiteX8-229" fmla="*/ 0 w 12674600"/>
                <a:gd name="connsiteY8-230" fmla="*/ 431800 h 1193800"/>
                <a:gd name="connsiteX0-231" fmla="*/ 0 w 12674600"/>
                <a:gd name="connsiteY0-232" fmla="*/ 431800 h 1193800"/>
                <a:gd name="connsiteX1-233" fmla="*/ 3479800 w 12674600"/>
                <a:gd name="connsiteY1-234" fmla="*/ 0 h 1193800"/>
                <a:gd name="connsiteX2-235" fmla="*/ 8737600 w 12674600"/>
                <a:gd name="connsiteY2-236" fmla="*/ 431800 h 1193800"/>
                <a:gd name="connsiteX3-237" fmla="*/ 10858500 w 12674600"/>
                <a:gd name="connsiteY3-238" fmla="*/ 342900 h 1193800"/>
                <a:gd name="connsiteX4-239" fmla="*/ 12674600 w 12674600"/>
                <a:gd name="connsiteY4-240" fmla="*/ 368300 h 1193800"/>
                <a:gd name="connsiteX5-241" fmla="*/ 12623800 w 12674600"/>
                <a:gd name="connsiteY5-242" fmla="*/ 1130300 h 1193800"/>
                <a:gd name="connsiteX6-243" fmla="*/ 88900 w 12674600"/>
                <a:gd name="connsiteY6-244" fmla="*/ 1193800 h 1193800"/>
                <a:gd name="connsiteX7-245" fmla="*/ 50800 w 12674600"/>
                <a:gd name="connsiteY7-246" fmla="*/ 406400 h 1193800"/>
                <a:gd name="connsiteX8-247" fmla="*/ 0 w 12674600"/>
                <a:gd name="connsiteY8-248" fmla="*/ 431800 h 1193800"/>
                <a:gd name="connsiteX0-249" fmla="*/ 0 w 12674600"/>
                <a:gd name="connsiteY0-250" fmla="*/ 431800 h 1193800"/>
                <a:gd name="connsiteX1-251" fmla="*/ 3479800 w 12674600"/>
                <a:gd name="connsiteY1-252" fmla="*/ 0 h 1193800"/>
                <a:gd name="connsiteX2-253" fmla="*/ 8737600 w 12674600"/>
                <a:gd name="connsiteY2-254" fmla="*/ 431800 h 1193800"/>
                <a:gd name="connsiteX3-255" fmla="*/ 10858500 w 12674600"/>
                <a:gd name="connsiteY3-256" fmla="*/ 342900 h 1193800"/>
                <a:gd name="connsiteX4-257" fmla="*/ 12674600 w 12674600"/>
                <a:gd name="connsiteY4-258" fmla="*/ 368300 h 1193800"/>
                <a:gd name="connsiteX5-259" fmla="*/ 12623800 w 12674600"/>
                <a:gd name="connsiteY5-260" fmla="*/ 1130300 h 1193800"/>
                <a:gd name="connsiteX6-261" fmla="*/ 88900 w 12674600"/>
                <a:gd name="connsiteY6-262" fmla="*/ 1193800 h 1193800"/>
                <a:gd name="connsiteX7-263" fmla="*/ 50800 w 12674600"/>
                <a:gd name="connsiteY7-264" fmla="*/ 406400 h 1193800"/>
                <a:gd name="connsiteX8-265" fmla="*/ 0 w 12674600"/>
                <a:gd name="connsiteY8-266" fmla="*/ 431800 h 1193800"/>
                <a:gd name="connsiteX0-267" fmla="*/ 0 w 12674600"/>
                <a:gd name="connsiteY0-268" fmla="*/ 431800 h 1193800"/>
                <a:gd name="connsiteX1-269" fmla="*/ 3479800 w 12674600"/>
                <a:gd name="connsiteY1-270" fmla="*/ 0 h 1193800"/>
                <a:gd name="connsiteX2-271" fmla="*/ 8737600 w 12674600"/>
                <a:gd name="connsiteY2-272" fmla="*/ 431800 h 1193800"/>
                <a:gd name="connsiteX3-273" fmla="*/ 10845800 w 12674600"/>
                <a:gd name="connsiteY3-274" fmla="*/ 215900 h 1193800"/>
                <a:gd name="connsiteX4-275" fmla="*/ 12674600 w 12674600"/>
                <a:gd name="connsiteY4-276" fmla="*/ 368300 h 1193800"/>
                <a:gd name="connsiteX5-277" fmla="*/ 12623800 w 12674600"/>
                <a:gd name="connsiteY5-278" fmla="*/ 1130300 h 1193800"/>
                <a:gd name="connsiteX6-279" fmla="*/ 88900 w 12674600"/>
                <a:gd name="connsiteY6-280" fmla="*/ 1193800 h 1193800"/>
                <a:gd name="connsiteX7-281" fmla="*/ 50800 w 12674600"/>
                <a:gd name="connsiteY7-282" fmla="*/ 406400 h 1193800"/>
                <a:gd name="connsiteX8-283" fmla="*/ 0 w 12674600"/>
                <a:gd name="connsiteY8-284" fmla="*/ 431800 h 1193800"/>
                <a:gd name="connsiteX0-285" fmla="*/ 0 w 12674600"/>
                <a:gd name="connsiteY0-286" fmla="*/ 431800 h 1193800"/>
                <a:gd name="connsiteX1-287" fmla="*/ 3479800 w 12674600"/>
                <a:gd name="connsiteY1-288" fmla="*/ 0 h 1193800"/>
                <a:gd name="connsiteX2-289" fmla="*/ 8737600 w 12674600"/>
                <a:gd name="connsiteY2-290" fmla="*/ 431800 h 1193800"/>
                <a:gd name="connsiteX3-291" fmla="*/ 10833100 w 12674600"/>
                <a:gd name="connsiteY3-292" fmla="*/ 76200 h 1193800"/>
                <a:gd name="connsiteX4-293" fmla="*/ 12674600 w 12674600"/>
                <a:gd name="connsiteY4-294" fmla="*/ 368300 h 1193800"/>
                <a:gd name="connsiteX5-295" fmla="*/ 12623800 w 12674600"/>
                <a:gd name="connsiteY5-296" fmla="*/ 1130300 h 1193800"/>
                <a:gd name="connsiteX6-297" fmla="*/ 88900 w 12674600"/>
                <a:gd name="connsiteY6-298" fmla="*/ 1193800 h 1193800"/>
                <a:gd name="connsiteX7-299" fmla="*/ 50800 w 12674600"/>
                <a:gd name="connsiteY7-300" fmla="*/ 406400 h 1193800"/>
                <a:gd name="connsiteX8-301" fmla="*/ 0 w 12674600"/>
                <a:gd name="connsiteY8-302" fmla="*/ 431800 h 1193800"/>
                <a:gd name="connsiteX0-303" fmla="*/ 0 w 12674600"/>
                <a:gd name="connsiteY0-304" fmla="*/ 431800 h 1193800"/>
                <a:gd name="connsiteX1-305" fmla="*/ 3479800 w 12674600"/>
                <a:gd name="connsiteY1-306" fmla="*/ 0 h 1193800"/>
                <a:gd name="connsiteX2-307" fmla="*/ 8737600 w 12674600"/>
                <a:gd name="connsiteY2-308" fmla="*/ 431800 h 1193800"/>
                <a:gd name="connsiteX3-309" fmla="*/ 10833100 w 12674600"/>
                <a:gd name="connsiteY3-310" fmla="*/ 76200 h 1193800"/>
                <a:gd name="connsiteX4-311" fmla="*/ 12674600 w 12674600"/>
                <a:gd name="connsiteY4-312" fmla="*/ 368300 h 1193800"/>
                <a:gd name="connsiteX5-313" fmla="*/ 12623800 w 12674600"/>
                <a:gd name="connsiteY5-314" fmla="*/ 1130300 h 1193800"/>
                <a:gd name="connsiteX6-315" fmla="*/ 88900 w 12674600"/>
                <a:gd name="connsiteY6-316" fmla="*/ 1193800 h 1193800"/>
                <a:gd name="connsiteX7-317" fmla="*/ 50800 w 12674600"/>
                <a:gd name="connsiteY7-318" fmla="*/ 406400 h 1193800"/>
                <a:gd name="connsiteX8-319" fmla="*/ 0 w 12674600"/>
                <a:gd name="connsiteY8-320" fmla="*/ 431800 h 1193800"/>
                <a:gd name="connsiteX0-321" fmla="*/ 0 w 12674600"/>
                <a:gd name="connsiteY0-322" fmla="*/ 431800 h 1193800"/>
                <a:gd name="connsiteX1-323" fmla="*/ 3479800 w 12674600"/>
                <a:gd name="connsiteY1-324" fmla="*/ 0 h 1193800"/>
                <a:gd name="connsiteX2-325" fmla="*/ 8737600 w 12674600"/>
                <a:gd name="connsiteY2-326" fmla="*/ 431800 h 1193800"/>
                <a:gd name="connsiteX3-327" fmla="*/ 10833100 w 12674600"/>
                <a:gd name="connsiteY3-328" fmla="*/ 76200 h 1193800"/>
                <a:gd name="connsiteX4-329" fmla="*/ 12674600 w 12674600"/>
                <a:gd name="connsiteY4-330" fmla="*/ 368300 h 1193800"/>
                <a:gd name="connsiteX5-331" fmla="*/ 12623800 w 12674600"/>
                <a:gd name="connsiteY5-332" fmla="*/ 1130300 h 1193800"/>
                <a:gd name="connsiteX6-333" fmla="*/ 88900 w 12674600"/>
                <a:gd name="connsiteY6-334" fmla="*/ 1193800 h 1193800"/>
                <a:gd name="connsiteX7-335" fmla="*/ 50800 w 12674600"/>
                <a:gd name="connsiteY7-336" fmla="*/ 406400 h 1193800"/>
                <a:gd name="connsiteX8-337" fmla="*/ 0 w 12674600"/>
                <a:gd name="connsiteY8-338" fmla="*/ 431800 h 1193800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9230" h="904">
                  <a:moveTo>
                    <a:pt x="5020" y="0"/>
                  </a:moveTo>
                  <a:cubicBezTo>
                    <a:pt x="7413" y="0"/>
                    <a:pt x="11370" y="660"/>
                    <a:pt x="13300" y="680"/>
                  </a:cubicBezTo>
                  <a:cubicBezTo>
                    <a:pt x="15230" y="700"/>
                    <a:pt x="15387" y="187"/>
                    <a:pt x="16600" y="120"/>
                  </a:cubicBezTo>
                  <a:cubicBezTo>
                    <a:pt x="17605" y="65"/>
                    <a:pt x="18616" y="275"/>
                    <a:pt x="19198" y="466"/>
                  </a:cubicBezTo>
                  <a:lnTo>
                    <a:pt x="19230" y="477"/>
                  </a:lnTo>
                  <a:lnTo>
                    <a:pt x="19230" y="904"/>
                  </a:lnTo>
                  <a:lnTo>
                    <a:pt x="0" y="904"/>
                  </a:lnTo>
                  <a:lnTo>
                    <a:pt x="0" y="609"/>
                  </a:lnTo>
                  <a:lnTo>
                    <a:pt x="22" y="605"/>
                  </a:lnTo>
                  <a:cubicBezTo>
                    <a:pt x="1094" y="416"/>
                    <a:pt x="2982" y="0"/>
                    <a:pt x="5020" y="0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accent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305815" y="2554514"/>
            <a:ext cx="4897728" cy="808744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000" u="none" strike="noStrike" kern="1200" cap="none" spc="300" normalizeH="0" baseline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uFillTx/>
                <a:latin typeface="Arial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5306060" y="3425190"/>
            <a:ext cx="4897755" cy="157924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-6350" y="6341414"/>
            <a:ext cx="12211050" cy="535635"/>
          </a:xfrm>
          <a:custGeom>
            <a:gdLst>
              <a:gd name="connsiteX0" fmla="*/ 0 w 12674600"/>
              <a:gd name="connsiteY0" fmla="*/ 444500 h 1206500"/>
              <a:gd name="connsiteX1" fmla="*/ 3327400 w 12674600"/>
              <a:gd name="connsiteY1" fmla="*/ 0 h 1206500"/>
              <a:gd name="connsiteX2" fmla="*/ 3479800 w 12674600"/>
              <a:gd name="connsiteY2" fmla="*/ 12700 h 1206500"/>
              <a:gd name="connsiteX3" fmla="*/ 8737600 w 12674600"/>
              <a:gd name="connsiteY3" fmla="*/ 444500 h 1206500"/>
              <a:gd name="connsiteX4" fmla="*/ 8864600 w 12674600"/>
              <a:gd name="connsiteY4" fmla="*/ 469900 h 1206500"/>
              <a:gd name="connsiteX5" fmla="*/ 8991600 w 12674600"/>
              <a:gd name="connsiteY5" fmla="*/ 495300 h 1206500"/>
              <a:gd name="connsiteX6" fmla="*/ 10858500 w 12674600"/>
              <a:gd name="connsiteY6" fmla="*/ 355600 h 1206500"/>
              <a:gd name="connsiteX7" fmla="*/ 12674600 w 12674600"/>
              <a:gd name="connsiteY7" fmla="*/ 381000 h 1206500"/>
              <a:gd name="connsiteX8" fmla="*/ 12623800 w 12674600"/>
              <a:gd name="connsiteY8" fmla="*/ 1143000 h 1206500"/>
              <a:gd name="connsiteX9" fmla="*/ 88900 w 12674600"/>
              <a:gd name="connsiteY9" fmla="*/ 1206500 h 1206500"/>
              <a:gd name="connsiteX10" fmla="*/ 50800 w 12674600"/>
              <a:gd name="connsiteY10" fmla="*/ 419100 h 1206500"/>
              <a:gd name="connsiteX11" fmla="*/ 0 w 12674600"/>
              <a:gd name="connsiteY11" fmla="*/ 444500 h 1206500"/>
              <a:gd name="connsiteX0-1" fmla="*/ 0 w 12674600"/>
              <a:gd name="connsiteY0-2" fmla="*/ 431800 h 1193800"/>
              <a:gd name="connsiteX1-3" fmla="*/ 3479800 w 12674600"/>
              <a:gd name="connsiteY1-4" fmla="*/ 0 h 1193800"/>
              <a:gd name="connsiteX2-5" fmla="*/ 8737600 w 12674600"/>
              <a:gd name="connsiteY2-6" fmla="*/ 431800 h 1193800"/>
              <a:gd name="connsiteX3-7" fmla="*/ 8864600 w 12674600"/>
              <a:gd name="connsiteY3-8" fmla="*/ 457200 h 1193800"/>
              <a:gd name="connsiteX4-9" fmla="*/ 8991600 w 12674600"/>
              <a:gd name="connsiteY4-10" fmla="*/ 482600 h 1193800"/>
              <a:gd name="connsiteX5-11" fmla="*/ 10858500 w 12674600"/>
              <a:gd name="connsiteY5-12" fmla="*/ 342900 h 1193800"/>
              <a:gd name="connsiteX6-13" fmla="*/ 12674600 w 12674600"/>
              <a:gd name="connsiteY6-14" fmla="*/ 368300 h 1193800"/>
              <a:gd name="connsiteX7-15" fmla="*/ 12623800 w 12674600"/>
              <a:gd name="connsiteY7-16" fmla="*/ 1130300 h 1193800"/>
              <a:gd name="connsiteX8-17" fmla="*/ 88900 w 12674600"/>
              <a:gd name="connsiteY8-18" fmla="*/ 1193800 h 1193800"/>
              <a:gd name="connsiteX9-19" fmla="*/ 50800 w 12674600"/>
              <a:gd name="connsiteY9-20" fmla="*/ 406400 h 1193800"/>
              <a:gd name="connsiteX10-21" fmla="*/ 0 w 12674600"/>
              <a:gd name="connsiteY10-22" fmla="*/ 431800 h 1193800"/>
              <a:gd name="connsiteX0-23" fmla="*/ 0 w 12674600"/>
              <a:gd name="connsiteY0-24" fmla="*/ 431800 h 1193800"/>
              <a:gd name="connsiteX1-25" fmla="*/ 3479800 w 12674600"/>
              <a:gd name="connsiteY1-26" fmla="*/ 0 h 1193800"/>
              <a:gd name="connsiteX2-27" fmla="*/ 8737600 w 12674600"/>
              <a:gd name="connsiteY2-28" fmla="*/ 431800 h 1193800"/>
              <a:gd name="connsiteX3-29" fmla="*/ 8864600 w 12674600"/>
              <a:gd name="connsiteY3-30" fmla="*/ 457200 h 1193800"/>
              <a:gd name="connsiteX4-31" fmla="*/ 8991600 w 12674600"/>
              <a:gd name="connsiteY4-32" fmla="*/ 482600 h 1193800"/>
              <a:gd name="connsiteX5-33" fmla="*/ 10858500 w 12674600"/>
              <a:gd name="connsiteY5-34" fmla="*/ 342900 h 1193800"/>
              <a:gd name="connsiteX6-35" fmla="*/ 12674600 w 12674600"/>
              <a:gd name="connsiteY6-36" fmla="*/ 368300 h 1193800"/>
              <a:gd name="connsiteX7-37" fmla="*/ 12623800 w 12674600"/>
              <a:gd name="connsiteY7-38" fmla="*/ 1130300 h 1193800"/>
              <a:gd name="connsiteX8-39" fmla="*/ 88900 w 12674600"/>
              <a:gd name="connsiteY8-40" fmla="*/ 1193800 h 1193800"/>
              <a:gd name="connsiteX9-41" fmla="*/ 50800 w 12674600"/>
              <a:gd name="connsiteY9-42" fmla="*/ 406400 h 1193800"/>
              <a:gd name="connsiteX10-43" fmla="*/ 0 w 12674600"/>
              <a:gd name="connsiteY10-44" fmla="*/ 431800 h 1193800"/>
              <a:gd name="connsiteX0-45" fmla="*/ 0 w 12674600"/>
              <a:gd name="connsiteY0-46" fmla="*/ 431800 h 1193800"/>
              <a:gd name="connsiteX1-47" fmla="*/ 3479800 w 12674600"/>
              <a:gd name="connsiteY1-48" fmla="*/ 0 h 1193800"/>
              <a:gd name="connsiteX2-49" fmla="*/ 8737600 w 12674600"/>
              <a:gd name="connsiteY2-50" fmla="*/ 431800 h 1193800"/>
              <a:gd name="connsiteX3-51" fmla="*/ 8864600 w 12674600"/>
              <a:gd name="connsiteY3-52" fmla="*/ 457200 h 1193800"/>
              <a:gd name="connsiteX4-53" fmla="*/ 8991600 w 12674600"/>
              <a:gd name="connsiteY4-54" fmla="*/ 482600 h 1193800"/>
              <a:gd name="connsiteX5-55" fmla="*/ 10858500 w 12674600"/>
              <a:gd name="connsiteY5-56" fmla="*/ 342900 h 1193800"/>
              <a:gd name="connsiteX6-57" fmla="*/ 12674600 w 12674600"/>
              <a:gd name="connsiteY6-58" fmla="*/ 368300 h 1193800"/>
              <a:gd name="connsiteX7-59" fmla="*/ 12623800 w 12674600"/>
              <a:gd name="connsiteY7-60" fmla="*/ 1130300 h 1193800"/>
              <a:gd name="connsiteX8-61" fmla="*/ 88900 w 12674600"/>
              <a:gd name="connsiteY8-62" fmla="*/ 1193800 h 1193800"/>
              <a:gd name="connsiteX9-63" fmla="*/ 50800 w 12674600"/>
              <a:gd name="connsiteY9-64" fmla="*/ 406400 h 1193800"/>
              <a:gd name="connsiteX10-65" fmla="*/ 0 w 12674600"/>
              <a:gd name="connsiteY10-66" fmla="*/ 431800 h 1193800"/>
              <a:gd name="connsiteX0-67" fmla="*/ 0 w 12674600"/>
              <a:gd name="connsiteY0-68" fmla="*/ 431800 h 1193800"/>
              <a:gd name="connsiteX1-69" fmla="*/ 3479800 w 12674600"/>
              <a:gd name="connsiteY1-70" fmla="*/ 0 h 1193800"/>
              <a:gd name="connsiteX2-71" fmla="*/ 8737600 w 12674600"/>
              <a:gd name="connsiteY2-72" fmla="*/ 431800 h 1193800"/>
              <a:gd name="connsiteX3-73" fmla="*/ 8991600 w 12674600"/>
              <a:gd name="connsiteY3-74" fmla="*/ 482600 h 1193800"/>
              <a:gd name="connsiteX4-75" fmla="*/ 10858500 w 12674600"/>
              <a:gd name="connsiteY4-76" fmla="*/ 342900 h 1193800"/>
              <a:gd name="connsiteX5-77" fmla="*/ 12674600 w 12674600"/>
              <a:gd name="connsiteY5-78" fmla="*/ 368300 h 1193800"/>
              <a:gd name="connsiteX6-79" fmla="*/ 12623800 w 12674600"/>
              <a:gd name="connsiteY6-80" fmla="*/ 1130300 h 1193800"/>
              <a:gd name="connsiteX7-81" fmla="*/ 88900 w 12674600"/>
              <a:gd name="connsiteY7-82" fmla="*/ 1193800 h 1193800"/>
              <a:gd name="connsiteX8-83" fmla="*/ 50800 w 12674600"/>
              <a:gd name="connsiteY8-84" fmla="*/ 406400 h 1193800"/>
              <a:gd name="connsiteX9-85" fmla="*/ 0 w 12674600"/>
              <a:gd name="connsiteY9-86" fmla="*/ 431800 h 1193800"/>
              <a:gd name="connsiteX0-87" fmla="*/ 0 w 12674600"/>
              <a:gd name="connsiteY0-88" fmla="*/ 431800 h 1193800"/>
              <a:gd name="connsiteX1-89" fmla="*/ 3479800 w 12674600"/>
              <a:gd name="connsiteY1-90" fmla="*/ 0 h 1193800"/>
              <a:gd name="connsiteX2-91" fmla="*/ 8737600 w 12674600"/>
              <a:gd name="connsiteY2-92" fmla="*/ 431800 h 1193800"/>
              <a:gd name="connsiteX3-93" fmla="*/ 10858500 w 12674600"/>
              <a:gd name="connsiteY3-94" fmla="*/ 342900 h 1193800"/>
              <a:gd name="connsiteX4-95" fmla="*/ 12674600 w 12674600"/>
              <a:gd name="connsiteY4-96" fmla="*/ 368300 h 1193800"/>
              <a:gd name="connsiteX5-97" fmla="*/ 12623800 w 12674600"/>
              <a:gd name="connsiteY5-98" fmla="*/ 1130300 h 1193800"/>
              <a:gd name="connsiteX6-99" fmla="*/ 88900 w 12674600"/>
              <a:gd name="connsiteY6-100" fmla="*/ 1193800 h 1193800"/>
              <a:gd name="connsiteX7-101" fmla="*/ 50800 w 12674600"/>
              <a:gd name="connsiteY7-102" fmla="*/ 406400 h 1193800"/>
              <a:gd name="connsiteX8-103" fmla="*/ 0 w 12674600"/>
              <a:gd name="connsiteY8-104" fmla="*/ 431800 h 1193800"/>
              <a:gd name="connsiteX0-105" fmla="*/ 0 w 12674600"/>
              <a:gd name="connsiteY0-106" fmla="*/ 431800 h 1193800"/>
              <a:gd name="connsiteX1-107" fmla="*/ 3479800 w 12674600"/>
              <a:gd name="connsiteY1-108" fmla="*/ 0 h 1193800"/>
              <a:gd name="connsiteX2-109" fmla="*/ 8737600 w 12674600"/>
              <a:gd name="connsiteY2-110" fmla="*/ 431800 h 1193800"/>
              <a:gd name="connsiteX3-111" fmla="*/ 10858500 w 12674600"/>
              <a:gd name="connsiteY3-112" fmla="*/ 342900 h 1193800"/>
              <a:gd name="connsiteX4-113" fmla="*/ 12674600 w 12674600"/>
              <a:gd name="connsiteY4-114" fmla="*/ 368300 h 1193800"/>
              <a:gd name="connsiteX5-115" fmla="*/ 12623800 w 12674600"/>
              <a:gd name="connsiteY5-116" fmla="*/ 1130300 h 1193800"/>
              <a:gd name="connsiteX6-117" fmla="*/ 88900 w 12674600"/>
              <a:gd name="connsiteY6-118" fmla="*/ 1193800 h 1193800"/>
              <a:gd name="connsiteX7-119" fmla="*/ 50800 w 12674600"/>
              <a:gd name="connsiteY7-120" fmla="*/ 406400 h 1193800"/>
              <a:gd name="connsiteX8-121" fmla="*/ 0 w 12674600"/>
              <a:gd name="connsiteY8-122" fmla="*/ 431800 h 1193800"/>
              <a:gd name="connsiteX0-123" fmla="*/ 0 w 12674600"/>
              <a:gd name="connsiteY0-124" fmla="*/ 431800 h 1193800"/>
              <a:gd name="connsiteX1-125" fmla="*/ 3479800 w 12674600"/>
              <a:gd name="connsiteY1-126" fmla="*/ 0 h 1193800"/>
              <a:gd name="connsiteX2-127" fmla="*/ 8737600 w 12674600"/>
              <a:gd name="connsiteY2-128" fmla="*/ 431800 h 1193800"/>
              <a:gd name="connsiteX3-129" fmla="*/ 10858500 w 12674600"/>
              <a:gd name="connsiteY3-130" fmla="*/ 342900 h 1193800"/>
              <a:gd name="connsiteX4-131" fmla="*/ 12674600 w 12674600"/>
              <a:gd name="connsiteY4-132" fmla="*/ 368300 h 1193800"/>
              <a:gd name="connsiteX5-133" fmla="*/ 12623800 w 12674600"/>
              <a:gd name="connsiteY5-134" fmla="*/ 1130300 h 1193800"/>
              <a:gd name="connsiteX6-135" fmla="*/ 88900 w 12674600"/>
              <a:gd name="connsiteY6-136" fmla="*/ 1193800 h 1193800"/>
              <a:gd name="connsiteX7-137" fmla="*/ 50800 w 12674600"/>
              <a:gd name="connsiteY7-138" fmla="*/ 406400 h 1193800"/>
              <a:gd name="connsiteX8-139" fmla="*/ 0 w 12674600"/>
              <a:gd name="connsiteY8-140" fmla="*/ 431800 h 1193800"/>
              <a:gd name="connsiteX0-141" fmla="*/ 0 w 12674600"/>
              <a:gd name="connsiteY0-142" fmla="*/ 431800 h 1193800"/>
              <a:gd name="connsiteX1-143" fmla="*/ 3479800 w 12674600"/>
              <a:gd name="connsiteY1-144" fmla="*/ 0 h 1193800"/>
              <a:gd name="connsiteX2-145" fmla="*/ 8737600 w 12674600"/>
              <a:gd name="connsiteY2-146" fmla="*/ 431800 h 1193800"/>
              <a:gd name="connsiteX3-147" fmla="*/ 10858500 w 12674600"/>
              <a:gd name="connsiteY3-148" fmla="*/ 342900 h 1193800"/>
              <a:gd name="connsiteX4-149" fmla="*/ 12674600 w 12674600"/>
              <a:gd name="connsiteY4-150" fmla="*/ 368300 h 1193800"/>
              <a:gd name="connsiteX5-151" fmla="*/ 12623800 w 12674600"/>
              <a:gd name="connsiteY5-152" fmla="*/ 1130300 h 1193800"/>
              <a:gd name="connsiteX6-153" fmla="*/ 88900 w 12674600"/>
              <a:gd name="connsiteY6-154" fmla="*/ 1193800 h 1193800"/>
              <a:gd name="connsiteX7-155" fmla="*/ 50800 w 12674600"/>
              <a:gd name="connsiteY7-156" fmla="*/ 406400 h 1193800"/>
              <a:gd name="connsiteX8-157" fmla="*/ 0 w 12674600"/>
              <a:gd name="connsiteY8-158" fmla="*/ 431800 h 1193800"/>
              <a:gd name="connsiteX0-159" fmla="*/ 0 w 12674600"/>
              <a:gd name="connsiteY0-160" fmla="*/ 431800 h 1193800"/>
              <a:gd name="connsiteX1-161" fmla="*/ 3479800 w 12674600"/>
              <a:gd name="connsiteY1-162" fmla="*/ 0 h 1193800"/>
              <a:gd name="connsiteX2-163" fmla="*/ 8737600 w 12674600"/>
              <a:gd name="connsiteY2-164" fmla="*/ 431800 h 1193800"/>
              <a:gd name="connsiteX3-165" fmla="*/ 10858500 w 12674600"/>
              <a:gd name="connsiteY3-166" fmla="*/ 342900 h 1193800"/>
              <a:gd name="connsiteX4-167" fmla="*/ 12674600 w 12674600"/>
              <a:gd name="connsiteY4-168" fmla="*/ 368300 h 1193800"/>
              <a:gd name="connsiteX5-169" fmla="*/ 12623800 w 12674600"/>
              <a:gd name="connsiteY5-170" fmla="*/ 1130300 h 1193800"/>
              <a:gd name="connsiteX6-171" fmla="*/ 88900 w 12674600"/>
              <a:gd name="connsiteY6-172" fmla="*/ 1193800 h 1193800"/>
              <a:gd name="connsiteX7-173" fmla="*/ 50800 w 12674600"/>
              <a:gd name="connsiteY7-174" fmla="*/ 406400 h 1193800"/>
              <a:gd name="connsiteX8-175" fmla="*/ 0 w 12674600"/>
              <a:gd name="connsiteY8-176" fmla="*/ 431800 h 1193800"/>
              <a:gd name="connsiteX0-177" fmla="*/ 0 w 12674600"/>
              <a:gd name="connsiteY0-178" fmla="*/ 431800 h 1193800"/>
              <a:gd name="connsiteX1-179" fmla="*/ 3479800 w 12674600"/>
              <a:gd name="connsiteY1-180" fmla="*/ 0 h 1193800"/>
              <a:gd name="connsiteX2-181" fmla="*/ 8737600 w 12674600"/>
              <a:gd name="connsiteY2-182" fmla="*/ 431800 h 1193800"/>
              <a:gd name="connsiteX3-183" fmla="*/ 10858500 w 12674600"/>
              <a:gd name="connsiteY3-184" fmla="*/ 342900 h 1193800"/>
              <a:gd name="connsiteX4-185" fmla="*/ 12674600 w 12674600"/>
              <a:gd name="connsiteY4-186" fmla="*/ 368300 h 1193800"/>
              <a:gd name="connsiteX5-187" fmla="*/ 12623800 w 12674600"/>
              <a:gd name="connsiteY5-188" fmla="*/ 1130300 h 1193800"/>
              <a:gd name="connsiteX6-189" fmla="*/ 88900 w 12674600"/>
              <a:gd name="connsiteY6-190" fmla="*/ 1193800 h 1193800"/>
              <a:gd name="connsiteX7-191" fmla="*/ 50800 w 12674600"/>
              <a:gd name="connsiteY7-192" fmla="*/ 406400 h 1193800"/>
              <a:gd name="connsiteX8-193" fmla="*/ 0 w 12674600"/>
              <a:gd name="connsiteY8-194" fmla="*/ 431800 h 1193800"/>
              <a:gd name="connsiteX0-195" fmla="*/ 0 w 12674600"/>
              <a:gd name="connsiteY0-196" fmla="*/ 431800 h 1193800"/>
              <a:gd name="connsiteX1-197" fmla="*/ 3479800 w 12674600"/>
              <a:gd name="connsiteY1-198" fmla="*/ 0 h 1193800"/>
              <a:gd name="connsiteX2-199" fmla="*/ 8737600 w 12674600"/>
              <a:gd name="connsiteY2-200" fmla="*/ 431800 h 1193800"/>
              <a:gd name="connsiteX3-201" fmla="*/ 10858500 w 12674600"/>
              <a:gd name="connsiteY3-202" fmla="*/ 342900 h 1193800"/>
              <a:gd name="connsiteX4-203" fmla="*/ 12674600 w 12674600"/>
              <a:gd name="connsiteY4-204" fmla="*/ 368300 h 1193800"/>
              <a:gd name="connsiteX5-205" fmla="*/ 12623800 w 12674600"/>
              <a:gd name="connsiteY5-206" fmla="*/ 1130300 h 1193800"/>
              <a:gd name="connsiteX6-207" fmla="*/ 88900 w 12674600"/>
              <a:gd name="connsiteY6-208" fmla="*/ 1193800 h 1193800"/>
              <a:gd name="connsiteX7-209" fmla="*/ 50800 w 12674600"/>
              <a:gd name="connsiteY7-210" fmla="*/ 406400 h 1193800"/>
              <a:gd name="connsiteX8-211" fmla="*/ 0 w 12674600"/>
              <a:gd name="connsiteY8-212" fmla="*/ 431800 h 1193800"/>
              <a:gd name="connsiteX0-213" fmla="*/ 0 w 12674600"/>
              <a:gd name="connsiteY0-214" fmla="*/ 431800 h 1193800"/>
              <a:gd name="connsiteX1-215" fmla="*/ 3479800 w 12674600"/>
              <a:gd name="connsiteY1-216" fmla="*/ 0 h 1193800"/>
              <a:gd name="connsiteX2-217" fmla="*/ 8737600 w 12674600"/>
              <a:gd name="connsiteY2-218" fmla="*/ 431800 h 1193800"/>
              <a:gd name="connsiteX3-219" fmla="*/ 10858500 w 12674600"/>
              <a:gd name="connsiteY3-220" fmla="*/ 342900 h 1193800"/>
              <a:gd name="connsiteX4-221" fmla="*/ 12674600 w 12674600"/>
              <a:gd name="connsiteY4-222" fmla="*/ 368300 h 1193800"/>
              <a:gd name="connsiteX5-223" fmla="*/ 12623800 w 12674600"/>
              <a:gd name="connsiteY5-224" fmla="*/ 1130300 h 1193800"/>
              <a:gd name="connsiteX6-225" fmla="*/ 88900 w 12674600"/>
              <a:gd name="connsiteY6-226" fmla="*/ 1193800 h 1193800"/>
              <a:gd name="connsiteX7-227" fmla="*/ 50800 w 12674600"/>
              <a:gd name="connsiteY7-228" fmla="*/ 406400 h 1193800"/>
              <a:gd name="connsiteX8-229" fmla="*/ 0 w 12674600"/>
              <a:gd name="connsiteY8-230" fmla="*/ 431800 h 1193800"/>
              <a:gd name="connsiteX0-231" fmla="*/ 0 w 12674600"/>
              <a:gd name="connsiteY0-232" fmla="*/ 431800 h 1193800"/>
              <a:gd name="connsiteX1-233" fmla="*/ 3479800 w 12674600"/>
              <a:gd name="connsiteY1-234" fmla="*/ 0 h 1193800"/>
              <a:gd name="connsiteX2-235" fmla="*/ 8737600 w 12674600"/>
              <a:gd name="connsiteY2-236" fmla="*/ 431800 h 1193800"/>
              <a:gd name="connsiteX3-237" fmla="*/ 10858500 w 12674600"/>
              <a:gd name="connsiteY3-238" fmla="*/ 342900 h 1193800"/>
              <a:gd name="connsiteX4-239" fmla="*/ 12674600 w 12674600"/>
              <a:gd name="connsiteY4-240" fmla="*/ 368300 h 1193800"/>
              <a:gd name="connsiteX5-241" fmla="*/ 12623800 w 12674600"/>
              <a:gd name="connsiteY5-242" fmla="*/ 1130300 h 1193800"/>
              <a:gd name="connsiteX6-243" fmla="*/ 88900 w 12674600"/>
              <a:gd name="connsiteY6-244" fmla="*/ 1193800 h 1193800"/>
              <a:gd name="connsiteX7-245" fmla="*/ 50800 w 12674600"/>
              <a:gd name="connsiteY7-246" fmla="*/ 406400 h 1193800"/>
              <a:gd name="connsiteX8-247" fmla="*/ 0 w 12674600"/>
              <a:gd name="connsiteY8-248" fmla="*/ 431800 h 1193800"/>
              <a:gd name="connsiteX0-249" fmla="*/ 0 w 12674600"/>
              <a:gd name="connsiteY0-250" fmla="*/ 431800 h 1193800"/>
              <a:gd name="connsiteX1-251" fmla="*/ 3479800 w 12674600"/>
              <a:gd name="connsiteY1-252" fmla="*/ 0 h 1193800"/>
              <a:gd name="connsiteX2-253" fmla="*/ 8737600 w 12674600"/>
              <a:gd name="connsiteY2-254" fmla="*/ 431800 h 1193800"/>
              <a:gd name="connsiteX3-255" fmla="*/ 10858500 w 12674600"/>
              <a:gd name="connsiteY3-256" fmla="*/ 342900 h 1193800"/>
              <a:gd name="connsiteX4-257" fmla="*/ 12674600 w 12674600"/>
              <a:gd name="connsiteY4-258" fmla="*/ 368300 h 1193800"/>
              <a:gd name="connsiteX5-259" fmla="*/ 12623800 w 12674600"/>
              <a:gd name="connsiteY5-260" fmla="*/ 1130300 h 1193800"/>
              <a:gd name="connsiteX6-261" fmla="*/ 88900 w 12674600"/>
              <a:gd name="connsiteY6-262" fmla="*/ 1193800 h 1193800"/>
              <a:gd name="connsiteX7-263" fmla="*/ 50800 w 12674600"/>
              <a:gd name="connsiteY7-264" fmla="*/ 406400 h 1193800"/>
              <a:gd name="connsiteX8-265" fmla="*/ 0 w 12674600"/>
              <a:gd name="connsiteY8-266" fmla="*/ 431800 h 1193800"/>
              <a:gd name="connsiteX0-267" fmla="*/ 0 w 12674600"/>
              <a:gd name="connsiteY0-268" fmla="*/ 431800 h 1193800"/>
              <a:gd name="connsiteX1-269" fmla="*/ 3479800 w 12674600"/>
              <a:gd name="connsiteY1-270" fmla="*/ 0 h 1193800"/>
              <a:gd name="connsiteX2-271" fmla="*/ 8737600 w 12674600"/>
              <a:gd name="connsiteY2-272" fmla="*/ 431800 h 1193800"/>
              <a:gd name="connsiteX3-273" fmla="*/ 10845800 w 12674600"/>
              <a:gd name="connsiteY3-274" fmla="*/ 215900 h 1193800"/>
              <a:gd name="connsiteX4-275" fmla="*/ 12674600 w 12674600"/>
              <a:gd name="connsiteY4-276" fmla="*/ 368300 h 1193800"/>
              <a:gd name="connsiteX5-277" fmla="*/ 12623800 w 12674600"/>
              <a:gd name="connsiteY5-278" fmla="*/ 1130300 h 1193800"/>
              <a:gd name="connsiteX6-279" fmla="*/ 88900 w 12674600"/>
              <a:gd name="connsiteY6-280" fmla="*/ 1193800 h 1193800"/>
              <a:gd name="connsiteX7-281" fmla="*/ 50800 w 12674600"/>
              <a:gd name="connsiteY7-282" fmla="*/ 406400 h 1193800"/>
              <a:gd name="connsiteX8-283" fmla="*/ 0 w 12674600"/>
              <a:gd name="connsiteY8-284" fmla="*/ 431800 h 1193800"/>
              <a:gd name="connsiteX0-285" fmla="*/ 0 w 12674600"/>
              <a:gd name="connsiteY0-286" fmla="*/ 431800 h 1193800"/>
              <a:gd name="connsiteX1-287" fmla="*/ 3479800 w 12674600"/>
              <a:gd name="connsiteY1-288" fmla="*/ 0 h 1193800"/>
              <a:gd name="connsiteX2-289" fmla="*/ 8737600 w 12674600"/>
              <a:gd name="connsiteY2-290" fmla="*/ 431800 h 1193800"/>
              <a:gd name="connsiteX3-291" fmla="*/ 10833100 w 12674600"/>
              <a:gd name="connsiteY3-292" fmla="*/ 76200 h 1193800"/>
              <a:gd name="connsiteX4-293" fmla="*/ 12674600 w 12674600"/>
              <a:gd name="connsiteY4-294" fmla="*/ 368300 h 1193800"/>
              <a:gd name="connsiteX5-295" fmla="*/ 12623800 w 12674600"/>
              <a:gd name="connsiteY5-296" fmla="*/ 1130300 h 1193800"/>
              <a:gd name="connsiteX6-297" fmla="*/ 88900 w 12674600"/>
              <a:gd name="connsiteY6-298" fmla="*/ 1193800 h 1193800"/>
              <a:gd name="connsiteX7-299" fmla="*/ 50800 w 12674600"/>
              <a:gd name="connsiteY7-300" fmla="*/ 406400 h 1193800"/>
              <a:gd name="connsiteX8-301" fmla="*/ 0 w 12674600"/>
              <a:gd name="connsiteY8-302" fmla="*/ 431800 h 1193800"/>
              <a:gd name="connsiteX0-303" fmla="*/ 0 w 12674600"/>
              <a:gd name="connsiteY0-304" fmla="*/ 431800 h 1193800"/>
              <a:gd name="connsiteX1-305" fmla="*/ 3479800 w 12674600"/>
              <a:gd name="connsiteY1-306" fmla="*/ 0 h 1193800"/>
              <a:gd name="connsiteX2-307" fmla="*/ 8737600 w 12674600"/>
              <a:gd name="connsiteY2-308" fmla="*/ 431800 h 1193800"/>
              <a:gd name="connsiteX3-309" fmla="*/ 10833100 w 12674600"/>
              <a:gd name="connsiteY3-310" fmla="*/ 76200 h 1193800"/>
              <a:gd name="connsiteX4-311" fmla="*/ 12674600 w 12674600"/>
              <a:gd name="connsiteY4-312" fmla="*/ 368300 h 1193800"/>
              <a:gd name="connsiteX5-313" fmla="*/ 12623800 w 12674600"/>
              <a:gd name="connsiteY5-314" fmla="*/ 1130300 h 1193800"/>
              <a:gd name="connsiteX6-315" fmla="*/ 88900 w 12674600"/>
              <a:gd name="connsiteY6-316" fmla="*/ 1193800 h 1193800"/>
              <a:gd name="connsiteX7-317" fmla="*/ 50800 w 12674600"/>
              <a:gd name="connsiteY7-318" fmla="*/ 406400 h 1193800"/>
              <a:gd name="connsiteX8-319" fmla="*/ 0 w 12674600"/>
              <a:gd name="connsiteY8-320" fmla="*/ 431800 h 1193800"/>
              <a:gd name="connsiteX0-321" fmla="*/ 0 w 12674600"/>
              <a:gd name="connsiteY0-322" fmla="*/ 431800 h 1193800"/>
              <a:gd name="connsiteX1-323" fmla="*/ 3479800 w 12674600"/>
              <a:gd name="connsiteY1-324" fmla="*/ 0 h 1193800"/>
              <a:gd name="connsiteX2-325" fmla="*/ 8737600 w 12674600"/>
              <a:gd name="connsiteY2-326" fmla="*/ 431800 h 1193800"/>
              <a:gd name="connsiteX3-327" fmla="*/ 10833100 w 12674600"/>
              <a:gd name="connsiteY3-328" fmla="*/ 76200 h 1193800"/>
              <a:gd name="connsiteX4-329" fmla="*/ 12674600 w 12674600"/>
              <a:gd name="connsiteY4-330" fmla="*/ 368300 h 1193800"/>
              <a:gd name="connsiteX5-331" fmla="*/ 12623800 w 12674600"/>
              <a:gd name="connsiteY5-332" fmla="*/ 1130300 h 1193800"/>
              <a:gd name="connsiteX6-333" fmla="*/ 88900 w 12674600"/>
              <a:gd name="connsiteY6-334" fmla="*/ 1193800 h 1193800"/>
              <a:gd name="connsiteX7-335" fmla="*/ 50800 w 12674600"/>
              <a:gd name="connsiteY7-336" fmla="*/ 406400 h 1193800"/>
              <a:gd name="connsiteX8-337" fmla="*/ 0 w 12674600"/>
              <a:gd name="connsiteY8-338" fmla="*/ 431800 h 11938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9230" h="1090">
                <a:moveTo>
                  <a:pt x="5210" y="0"/>
                </a:moveTo>
                <a:cubicBezTo>
                  <a:pt x="7603" y="0"/>
                  <a:pt x="11560" y="660"/>
                  <a:pt x="13490" y="680"/>
                </a:cubicBezTo>
                <a:cubicBezTo>
                  <a:pt x="15420" y="700"/>
                  <a:pt x="15577" y="187"/>
                  <a:pt x="16790" y="120"/>
                </a:cubicBezTo>
                <a:cubicBezTo>
                  <a:pt x="17700" y="70"/>
                  <a:pt x="18616" y="238"/>
                  <a:pt x="19212" y="412"/>
                </a:cubicBezTo>
                <a:lnTo>
                  <a:pt x="19230" y="417"/>
                </a:lnTo>
                <a:lnTo>
                  <a:pt x="19230" y="1090"/>
                </a:lnTo>
                <a:lnTo>
                  <a:pt x="0" y="1090"/>
                </a:lnTo>
                <a:lnTo>
                  <a:pt x="0" y="641"/>
                </a:lnTo>
                <a:lnTo>
                  <a:pt x="10" y="640"/>
                </a:lnTo>
                <a:cubicBezTo>
                  <a:pt x="1033" y="473"/>
                  <a:pt x="3036" y="0"/>
                  <a:pt x="5210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>
              <a:defRPr sz="16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>
              <a:defRPr sz="16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>
              <a:defRPr sz="16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>
              <a:defRPr sz="16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>
              <a:defRPr sz="16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任意多边形: 形状 9"/>
          <p:cNvSpPr/>
          <p:nvPr userDrawn="1">
            <p:custDataLst>
              <p:tags r:id="rId1"/>
            </p:custDataLst>
          </p:nvPr>
        </p:nvSpPr>
        <p:spPr>
          <a:xfrm>
            <a:off x="-6350" y="6341414"/>
            <a:ext cx="12211050" cy="535635"/>
          </a:xfrm>
          <a:custGeom>
            <a:gdLst>
              <a:gd name="connsiteX0" fmla="*/ 0 w 12674600"/>
              <a:gd name="connsiteY0" fmla="*/ 444500 h 1206500"/>
              <a:gd name="connsiteX1" fmla="*/ 3327400 w 12674600"/>
              <a:gd name="connsiteY1" fmla="*/ 0 h 1206500"/>
              <a:gd name="connsiteX2" fmla="*/ 3479800 w 12674600"/>
              <a:gd name="connsiteY2" fmla="*/ 12700 h 1206500"/>
              <a:gd name="connsiteX3" fmla="*/ 8737600 w 12674600"/>
              <a:gd name="connsiteY3" fmla="*/ 444500 h 1206500"/>
              <a:gd name="connsiteX4" fmla="*/ 8864600 w 12674600"/>
              <a:gd name="connsiteY4" fmla="*/ 469900 h 1206500"/>
              <a:gd name="connsiteX5" fmla="*/ 8991600 w 12674600"/>
              <a:gd name="connsiteY5" fmla="*/ 495300 h 1206500"/>
              <a:gd name="connsiteX6" fmla="*/ 10858500 w 12674600"/>
              <a:gd name="connsiteY6" fmla="*/ 355600 h 1206500"/>
              <a:gd name="connsiteX7" fmla="*/ 12674600 w 12674600"/>
              <a:gd name="connsiteY7" fmla="*/ 381000 h 1206500"/>
              <a:gd name="connsiteX8" fmla="*/ 12623800 w 12674600"/>
              <a:gd name="connsiteY8" fmla="*/ 1143000 h 1206500"/>
              <a:gd name="connsiteX9" fmla="*/ 88900 w 12674600"/>
              <a:gd name="connsiteY9" fmla="*/ 1206500 h 1206500"/>
              <a:gd name="connsiteX10" fmla="*/ 50800 w 12674600"/>
              <a:gd name="connsiteY10" fmla="*/ 419100 h 1206500"/>
              <a:gd name="connsiteX11" fmla="*/ 0 w 12674600"/>
              <a:gd name="connsiteY11" fmla="*/ 444500 h 1206500"/>
              <a:gd name="connsiteX0-1" fmla="*/ 0 w 12674600"/>
              <a:gd name="connsiteY0-2" fmla="*/ 431800 h 1193800"/>
              <a:gd name="connsiteX1-3" fmla="*/ 3479800 w 12674600"/>
              <a:gd name="connsiteY1-4" fmla="*/ 0 h 1193800"/>
              <a:gd name="connsiteX2-5" fmla="*/ 8737600 w 12674600"/>
              <a:gd name="connsiteY2-6" fmla="*/ 431800 h 1193800"/>
              <a:gd name="connsiteX3-7" fmla="*/ 8864600 w 12674600"/>
              <a:gd name="connsiteY3-8" fmla="*/ 457200 h 1193800"/>
              <a:gd name="connsiteX4-9" fmla="*/ 8991600 w 12674600"/>
              <a:gd name="connsiteY4-10" fmla="*/ 482600 h 1193800"/>
              <a:gd name="connsiteX5-11" fmla="*/ 10858500 w 12674600"/>
              <a:gd name="connsiteY5-12" fmla="*/ 342900 h 1193800"/>
              <a:gd name="connsiteX6-13" fmla="*/ 12674600 w 12674600"/>
              <a:gd name="connsiteY6-14" fmla="*/ 368300 h 1193800"/>
              <a:gd name="connsiteX7-15" fmla="*/ 12623800 w 12674600"/>
              <a:gd name="connsiteY7-16" fmla="*/ 1130300 h 1193800"/>
              <a:gd name="connsiteX8-17" fmla="*/ 88900 w 12674600"/>
              <a:gd name="connsiteY8-18" fmla="*/ 1193800 h 1193800"/>
              <a:gd name="connsiteX9-19" fmla="*/ 50800 w 12674600"/>
              <a:gd name="connsiteY9-20" fmla="*/ 406400 h 1193800"/>
              <a:gd name="connsiteX10-21" fmla="*/ 0 w 12674600"/>
              <a:gd name="connsiteY10-22" fmla="*/ 431800 h 1193800"/>
              <a:gd name="connsiteX0-23" fmla="*/ 0 w 12674600"/>
              <a:gd name="connsiteY0-24" fmla="*/ 431800 h 1193800"/>
              <a:gd name="connsiteX1-25" fmla="*/ 3479800 w 12674600"/>
              <a:gd name="connsiteY1-26" fmla="*/ 0 h 1193800"/>
              <a:gd name="connsiteX2-27" fmla="*/ 8737600 w 12674600"/>
              <a:gd name="connsiteY2-28" fmla="*/ 431800 h 1193800"/>
              <a:gd name="connsiteX3-29" fmla="*/ 8864600 w 12674600"/>
              <a:gd name="connsiteY3-30" fmla="*/ 457200 h 1193800"/>
              <a:gd name="connsiteX4-31" fmla="*/ 8991600 w 12674600"/>
              <a:gd name="connsiteY4-32" fmla="*/ 482600 h 1193800"/>
              <a:gd name="connsiteX5-33" fmla="*/ 10858500 w 12674600"/>
              <a:gd name="connsiteY5-34" fmla="*/ 342900 h 1193800"/>
              <a:gd name="connsiteX6-35" fmla="*/ 12674600 w 12674600"/>
              <a:gd name="connsiteY6-36" fmla="*/ 368300 h 1193800"/>
              <a:gd name="connsiteX7-37" fmla="*/ 12623800 w 12674600"/>
              <a:gd name="connsiteY7-38" fmla="*/ 1130300 h 1193800"/>
              <a:gd name="connsiteX8-39" fmla="*/ 88900 w 12674600"/>
              <a:gd name="connsiteY8-40" fmla="*/ 1193800 h 1193800"/>
              <a:gd name="connsiteX9-41" fmla="*/ 50800 w 12674600"/>
              <a:gd name="connsiteY9-42" fmla="*/ 406400 h 1193800"/>
              <a:gd name="connsiteX10-43" fmla="*/ 0 w 12674600"/>
              <a:gd name="connsiteY10-44" fmla="*/ 431800 h 1193800"/>
              <a:gd name="connsiteX0-45" fmla="*/ 0 w 12674600"/>
              <a:gd name="connsiteY0-46" fmla="*/ 431800 h 1193800"/>
              <a:gd name="connsiteX1-47" fmla="*/ 3479800 w 12674600"/>
              <a:gd name="connsiteY1-48" fmla="*/ 0 h 1193800"/>
              <a:gd name="connsiteX2-49" fmla="*/ 8737600 w 12674600"/>
              <a:gd name="connsiteY2-50" fmla="*/ 431800 h 1193800"/>
              <a:gd name="connsiteX3-51" fmla="*/ 8864600 w 12674600"/>
              <a:gd name="connsiteY3-52" fmla="*/ 457200 h 1193800"/>
              <a:gd name="connsiteX4-53" fmla="*/ 8991600 w 12674600"/>
              <a:gd name="connsiteY4-54" fmla="*/ 482600 h 1193800"/>
              <a:gd name="connsiteX5-55" fmla="*/ 10858500 w 12674600"/>
              <a:gd name="connsiteY5-56" fmla="*/ 342900 h 1193800"/>
              <a:gd name="connsiteX6-57" fmla="*/ 12674600 w 12674600"/>
              <a:gd name="connsiteY6-58" fmla="*/ 368300 h 1193800"/>
              <a:gd name="connsiteX7-59" fmla="*/ 12623800 w 12674600"/>
              <a:gd name="connsiteY7-60" fmla="*/ 1130300 h 1193800"/>
              <a:gd name="connsiteX8-61" fmla="*/ 88900 w 12674600"/>
              <a:gd name="connsiteY8-62" fmla="*/ 1193800 h 1193800"/>
              <a:gd name="connsiteX9-63" fmla="*/ 50800 w 12674600"/>
              <a:gd name="connsiteY9-64" fmla="*/ 406400 h 1193800"/>
              <a:gd name="connsiteX10-65" fmla="*/ 0 w 12674600"/>
              <a:gd name="connsiteY10-66" fmla="*/ 431800 h 1193800"/>
              <a:gd name="connsiteX0-67" fmla="*/ 0 w 12674600"/>
              <a:gd name="connsiteY0-68" fmla="*/ 431800 h 1193800"/>
              <a:gd name="connsiteX1-69" fmla="*/ 3479800 w 12674600"/>
              <a:gd name="connsiteY1-70" fmla="*/ 0 h 1193800"/>
              <a:gd name="connsiteX2-71" fmla="*/ 8737600 w 12674600"/>
              <a:gd name="connsiteY2-72" fmla="*/ 431800 h 1193800"/>
              <a:gd name="connsiteX3-73" fmla="*/ 8991600 w 12674600"/>
              <a:gd name="connsiteY3-74" fmla="*/ 482600 h 1193800"/>
              <a:gd name="connsiteX4-75" fmla="*/ 10858500 w 12674600"/>
              <a:gd name="connsiteY4-76" fmla="*/ 342900 h 1193800"/>
              <a:gd name="connsiteX5-77" fmla="*/ 12674600 w 12674600"/>
              <a:gd name="connsiteY5-78" fmla="*/ 368300 h 1193800"/>
              <a:gd name="connsiteX6-79" fmla="*/ 12623800 w 12674600"/>
              <a:gd name="connsiteY6-80" fmla="*/ 1130300 h 1193800"/>
              <a:gd name="connsiteX7-81" fmla="*/ 88900 w 12674600"/>
              <a:gd name="connsiteY7-82" fmla="*/ 1193800 h 1193800"/>
              <a:gd name="connsiteX8-83" fmla="*/ 50800 w 12674600"/>
              <a:gd name="connsiteY8-84" fmla="*/ 406400 h 1193800"/>
              <a:gd name="connsiteX9-85" fmla="*/ 0 w 12674600"/>
              <a:gd name="connsiteY9-86" fmla="*/ 431800 h 1193800"/>
              <a:gd name="connsiteX0-87" fmla="*/ 0 w 12674600"/>
              <a:gd name="connsiteY0-88" fmla="*/ 431800 h 1193800"/>
              <a:gd name="connsiteX1-89" fmla="*/ 3479800 w 12674600"/>
              <a:gd name="connsiteY1-90" fmla="*/ 0 h 1193800"/>
              <a:gd name="connsiteX2-91" fmla="*/ 8737600 w 12674600"/>
              <a:gd name="connsiteY2-92" fmla="*/ 431800 h 1193800"/>
              <a:gd name="connsiteX3-93" fmla="*/ 10858500 w 12674600"/>
              <a:gd name="connsiteY3-94" fmla="*/ 342900 h 1193800"/>
              <a:gd name="connsiteX4-95" fmla="*/ 12674600 w 12674600"/>
              <a:gd name="connsiteY4-96" fmla="*/ 368300 h 1193800"/>
              <a:gd name="connsiteX5-97" fmla="*/ 12623800 w 12674600"/>
              <a:gd name="connsiteY5-98" fmla="*/ 1130300 h 1193800"/>
              <a:gd name="connsiteX6-99" fmla="*/ 88900 w 12674600"/>
              <a:gd name="connsiteY6-100" fmla="*/ 1193800 h 1193800"/>
              <a:gd name="connsiteX7-101" fmla="*/ 50800 w 12674600"/>
              <a:gd name="connsiteY7-102" fmla="*/ 406400 h 1193800"/>
              <a:gd name="connsiteX8-103" fmla="*/ 0 w 12674600"/>
              <a:gd name="connsiteY8-104" fmla="*/ 431800 h 1193800"/>
              <a:gd name="connsiteX0-105" fmla="*/ 0 w 12674600"/>
              <a:gd name="connsiteY0-106" fmla="*/ 431800 h 1193800"/>
              <a:gd name="connsiteX1-107" fmla="*/ 3479800 w 12674600"/>
              <a:gd name="connsiteY1-108" fmla="*/ 0 h 1193800"/>
              <a:gd name="connsiteX2-109" fmla="*/ 8737600 w 12674600"/>
              <a:gd name="connsiteY2-110" fmla="*/ 431800 h 1193800"/>
              <a:gd name="connsiteX3-111" fmla="*/ 10858500 w 12674600"/>
              <a:gd name="connsiteY3-112" fmla="*/ 342900 h 1193800"/>
              <a:gd name="connsiteX4-113" fmla="*/ 12674600 w 12674600"/>
              <a:gd name="connsiteY4-114" fmla="*/ 368300 h 1193800"/>
              <a:gd name="connsiteX5-115" fmla="*/ 12623800 w 12674600"/>
              <a:gd name="connsiteY5-116" fmla="*/ 1130300 h 1193800"/>
              <a:gd name="connsiteX6-117" fmla="*/ 88900 w 12674600"/>
              <a:gd name="connsiteY6-118" fmla="*/ 1193800 h 1193800"/>
              <a:gd name="connsiteX7-119" fmla="*/ 50800 w 12674600"/>
              <a:gd name="connsiteY7-120" fmla="*/ 406400 h 1193800"/>
              <a:gd name="connsiteX8-121" fmla="*/ 0 w 12674600"/>
              <a:gd name="connsiteY8-122" fmla="*/ 431800 h 1193800"/>
              <a:gd name="connsiteX0-123" fmla="*/ 0 w 12674600"/>
              <a:gd name="connsiteY0-124" fmla="*/ 431800 h 1193800"/>
              <a:gd name="connsiteX1-125" fmla="*/ 3479800 w 12674600"/>
              <a:gd name="connsiteY1-126" fmla="*/ 0 h 1193800"/>
              <a:gd name="connsiteX2-127" fmla="*/ 8737600 w 12674600"/>
              <a:gd name="connsiteY2-128" fmla="*/ 431800 h 1193800"/>
              <a:gd name="connsiteX3-129" fmla="*/ 10858500 w 12674600"/>
              <a:gd name="connsiteY3-130" fmla="*/ 342900 h 1193800"/>
              <a:gd name="connsiteX4-131" fmla="*/ 12674600 w 12674600"/>
              <a:gd name="connsiteY4-132" fmla="*/ 368300 h 1193800"/>
              <a:gd name="connsiteX5-133" fmla="*/ 12623800 w 12674600"/>
              <a:gd name="connsiteY5-134" fmla="*/ 1130300 h 1193800"/>
              <a:gd name="connsiteX6-135" fmla="*/ 88900 w 12674600"/>
              <a:gd name="connsiteY6-136" fmla="*/ 1193800 h 1193800"/>
              <a:gd name="connsiteX7-137" fmla="*/ 50800 w 12674600"/>
              <a:gd name="connsiteY7-138" fmla="*/ 406400 h 1193800"/>
              <a:gd name="connsiteX8-139" fmla="*/ 0 w 12674600"/>
              <a:gd name="connsiteY8-140" fmla="*/ 431800 h 1193800"/>
              <a:gd name="connsiteX0-141" fmla="*/ 0 w 12674600"/>
              <a:gd name="connsiteY0-142" fmla="*/ 431800 h 1193800"/>
              <a:gd name="connsiteX1-143" fmla="*/ 3479800 w 12674600"/>
              <a:gd name="connsiteY1-144" fmla="*/ 0 h 1193800"/>
              <a:gd name="connsiteX2-145" fmla="*/ 8737600 w 12674600"/>
              <a:gd name="connsiteY2-146" fmla="*/ 431800 h 1193800"/>
              <a:gd name="connsiteX3-147" fmla="*/ 10858500 w 12674600"/>
              <a:gd name="connsiteY3-148" fmla="*/ 342900 h 1193800"/>
              <a:gd name="connsiteX4-149" fmla="*/ 12674600 w 12674600"/>
              <a:gd name="connsiteY4-150" fmla="*/ 368300 h 1193800"/>
              <a:gd name="connsiteX5-151" fmla="*/ 12623800 w 12674600"/>
              <a:gd name="connsiteY5-152" fmla="*/ 1130300 h 1193800"/>
              <a:gd name="connsiteX6-153" fmla="*/ 88900 w 12674600"/>
              <a:gd name="connsiteY6-154" fmla="*/ 1193800 h 1193800"/>
              <a:gd name="connsiteX7-155" fmla="*/ 50800 w 12674600"/>
              <a:gd name="connsiteY7-156" fmla="*/ 406400 h 1193800"/>
              <a:gd name="connsiteX8-157" fmla="*/ 0 w 12674600"/>
              <a:gd name="connsiteY8-158" fmla="*/ 431800 h 1193800"/>
              <a:gd name="connsiteX0-159" fmla="*/ 0 w 12674600"/>
              <a:gd name="connsiteY0-160" fmla="*/ 431800 h 1193800"/>
              <a:gd name="connsiteX1-161" fmla="*/ 3479800 w 12674600"/>
              <a:gd name="connsiteY1-162" fmla="*/ 0 h 1193800"/>
              <a:gd name="connsiteX2-163" fmla="*/ 8737600 w 12674600"/>
              <a:gd name="connsiteY2-164" fmla="*/ 431800 h 1193800"/>
              <a:gd name="connsiteX3-165" fmla="*/ 10858500 w 12674600"/>
              <a:gd name="connsiteY3-166" fmla="*/ 342900 h 1193800"/>
              <a:gd name="connsiteX4-167" fmla="*/ 12674600 w 12674600"/>
              <a:gd name="connsiteY4-168" fmla="*/ 368300 h 1193800"/>
              <a:gd name="connsiteX5-169" fmla="*/ 12623800 w 12674600"/>
              <a:gd name="connsiteY5-170" fmla="*/ 1130300 h 1193800"/>
              <a:gd name="connsiteX6-171" fmla="*/ 88900 w 12674600"/>
              <a:gd name="connsiteY6-172" fmla="*/ 1193800 h 1193800"/>
              <a:gd name="connsiteX7-173" fmla="*/ 50800 w 12674600"/>
              <a:gd name="connsiteY7-174" fmla="*/ 406400 h 1193800"/>
              <a:gd name="connsiteX8-175" fmla="*/ 0 w 12674600"/>
              <a:gd name="connsiteY8-176" fmla="*/ 431800 h 1193800"/>
              <a:gd name="connsiteX0-177" fmla="*/ 0 w 12674600"/>
              <a:gd name="connsiteY0-178" fmla="*/ 431800 h 1193800"/>
              <a:gd name="connsiteX1-179" fmla="*/ 3479800 w 12674600"/>
              <a:gd name="connsiteY1-180" fmla="*/ 0 h 1193800"/>
              <a:gd name="connsiteX2-181" fmla="*/ 8737600 w 12674600"/>
              <a:gd name="connsiteY2-182" fmla="*/ 431800 h 1193800"/>
              <a:gd name="connsiteX3-183" fmla="*/ 10858500 w 12674600"/>
              <a:gd name="connsiteY3-184" fmla="*/ 342900 h 1193800"/>
              <a:gd name="connsiteX4-185" fmla="*/ 12674600 w 12674600"/>
              <a:gd name="connsiteY4-186" fmla="*/ 368300 h 1193800"/>
              <a:gd name="connsiteX5-187" fmla="*/ 12623800 w 12674600"/>
              <a:gd name="connsiteY5-188" fmla="*/ 1130300 h 1193800"/>
              <a:gd name="connsiteX6-189" fmla="*/ 88900 w 12674600"/>
              <a:gd name="connsiteY6-190" fmla="*/ 1193800 h 1193800"/>
              <a:gd name="connsiteX7-191" fmla="*/ 50800 w 12674600"/>
              <a:gd name="connsiteY7-192" fmla="*/ 406400 h 1193800"/>
              <a:gd name="connsiteX8-193" fmla="*/ 0 w 12674600"/>
              <a:gd name="connsiteY8-194" fmla="*/ 431800 h 1193800"/>
              <a:gd name="connsiteX0-195" fmla="*/ 0 w 12674600"/>
              <a:gd name="connsiteY0-196" fmla="*/ 431800 h 1193800"/>
              <a:gd name="connsiteX1-197" fmla="*/ 3479800 w 12674600"/>
              <a:gd name="connsiteY1-198" fmla="*/ 0 h 1193800"/>
              <a:gd name="connsiteX2-199" fmla="*/ 8737600 w 12674600"/>
              <a:gd name="connsiteY2-200" fmla="*/ 431800 h 1193800"/>
              <a:gd name="connsiteX3-201" fmla="*/ 10858500 w 12674600"/>
              <a:gd name="connsiteY3-202" fmla="*/ 342900 h 1193800"/>
              <a:gd name="connsiteX4-203" fmla="*/ 12674600 w 12674600"/>
              <a:gd name="connsiteY4-204" fmla="*/ 368300 h 1193800"/>
              <a:gd name="connsiteX5-205" fmla="*/ 12623800 w 12674600"/>
              <a:gd name="connsiteY5-206" fmla="*/ 1130300 h 1193800"/>
              <a:gd name="connsiteX6-207" fmla="*/ 88900 w 12674600"/>
              <a:gd name="connsiteY6-208" fmla="*/ 1193800 h 1193800"/>
              <a:gd name="connsiteX7-209" fmla="*/ 50800 w 12674600"/>
              <a:gd name="connsiteY7-210" fmla="*/ 406400 h 1193800"/>
              <a:gd name="connsiteX8-211" fmla="*/ 0 w 12674600"/>
              <a:gd name="connsiteY8-212" fmla="*/ 431800 h 1193800"/>
              <a:gd name="connsiteX0-213" fmla="*/ 0 w 12674600"/>
              <a:gd name="connsiteY0-214" fmla="*/ 431800 h 1193800"/>
              <a:gd name="connsiteX1-215" fmla="*/ 3479800 w 12674600"/>
              <a:gd name="connsiteY1-216" fmla="*/ 0 h 1193800"/>
              <a:gd name="connsiteX2-217" fmla="*/ 8737600 w 12674600"/>
              <a:gd name="connsiteY2-218" fmla="*/ 431800 h 1193800"/>
              <a:gd name="connsiteX3-219" fmla="*/ 10858500 w 12674600"/>
              <a:gd name="connsiteY3-220" fmla="*/ 342900 h 1193800"/>
              <a:gd name="connsiteX4-221" fmla="*/ 12674600 w 12674600"/>
              <a:gd name="connsiteY4-222" fmla="*/ 368300 h 1193800"/>
              <a:gd name="connsiteX5-223" fmla="*/ 12623800 w 12674600"/>
              <a:gd name="connsiteY5-224" fmla="*/ 1130300 h 1193800"/>
              <a:gd name="connsiteX6-225" fmla="*/ 88900 w 12674600"/>
              <a:gd name="connsiteY6-226" fmla="*/ 1193800 h 1193800"/>
              <a:gd name="connsiteX7-227" fmla="*/ 50800 w 12674600"/>
              <a:gd name="connsiteY7-228" fmla="*/ 406400 h 1193800"/>
              <a:gd name="connsiteX8-229" fmla="*/ 0 w 12674600"/>
              <a:gd name="connsiteY8-230" fmla="*/ 431800 h 1193800"/>
              <a:gd name="connsiteX0-231" fmla="*/ 0 w 12674600"/>
              <a:gd name="connsiteY0-232" fmla="*/ 431800 h 1193800"/>
              <a:gd name="connsiteX1-233" fmla="*/ 3479800 w 12674600"/>
              <a:gd name="connsiteY1-234" fmla="*/ 0 h 1193800"/>
              <a:gd name="connsiteX2-235" fmla="*/ 8737600 w 12674600"/>
              <a:gd name="connsiteY2-236" fmla="*/ 431800 h 1193800"/>
              <a:gd name="connsiteX3-237" fmla="*/ 10858500 w 12674600"/>
              <a:gd name="connsiteY3-238" fmla="*/ 342900 h 1193800"/>
              <a:gd name="connsiteX4-239" fmla="*/ 12674600 w 12674600"/>
              <a:gd name="connsiteY4-240" fmla="*/ 368300 h 1193800"/>
              <a:gd name="connsiteX5-241" fmla="*/ 12623800 w 12674600"/>
              <a:gd name="connsiteY5-242" fmla="*/ 1130300 h 1193800"/>
              <a:gd name="connsiteX6-243" fmla="*/ 88900 w 12674600"/>
              <a:gd name="connsiteY6-244" fmla="*/ 1193800 h 1193800"/>
              <a:gd name="connsiteX7-245" fmla="*/ 50800 w 12674600"/>
              <a:gd name="connsiteY7-246" fmla="*/ 406400 h 1193800"/>
              <a:gd name="connsiteX8-247" fmla="*/ 0 w 12674600"/>
              <a:gd name="connsiteY8-248" fmla="*/ 431800 h 1193800"/>
              <a:gd name="connsiteX0-249" fmla="*/ 0 w 12674600"/>
              <a:gd name="connsiteY0-250" fmla="*/ 431800 h 1193800"/>
              <a:gd name="connsiteX1-251" fmla="*/ 3479800 w 12674600"/>
              <a:gd name="connsiteY1-252" fmla="*/ 0 h 1193800"/>
              <a:gd name="connsiteX2-253" fmla="*/ 8737600 w 12674600"/>
              <a:gd name="connsiteY2-254" fmla="*/ 431800 h 1193800"/>
              <a:gd name="connsiteX3-255" fmla="*/ 10858500 w 12674600"/>
              <a:gd name="connsiteY3-256" fmla="*/ 342900 h 1193800"/>
              <a:gd name="connsiteX4-257" fmla="*/ 12674600 w 12674600"/>
              <a:gd name="connsiteY4-258" fmla="*/ 368300 h 1193800"/>
              <a:gd name="connsiteX5-259" fmla="*/ 12623800 w 12674600"/>
              <a:gd name="connsiteY5-260" fmla="*/ 1130300 h 1193800"/>
              <a:gd name="connsiteX6-261" fmla="*/ 88900 w 12674600"/>
              <a:gd name="connsiteY6-262" fmla="*/ 1193800 h 1193800"/>
              <a:gd name="connsiteX7-263" fmla="*/ 50800 w 12674600"/>
              <a:gd name="connsiteY7-264" fmla="*/ 406400 h 1193800"/>
              <a:gd name="connsiteX8-265" fmla="*/ 0 w 12674600"/>
              <a:gd name="connsiteY8-266" fmla="*/ 431800 h 1193800"/>
              <a:gd name="connsiteX0-267" fmla="*/ 0 w 12674600"/>
              <a:gd name="connsiteY0-268" fmla="*/ 431800 h 1193800"/>
              <a:gd name="connsiteX1-269" fmla="*/ 3479800 w 12674600"/>
              <a:gd name="connsiteY1-270" fmla="*/ 0 h 1193800"/>
              <a:gd name="connsiteX2-271" fmla="*/ 8737600 w 12674600"/>
              <a:gd name="connsiteY2-272" fmla="*/ 431800 h 1193800"/>
              <a:gd name="connsiteX3-273" fmla="*/ 10845800 w 12674600"/>
              <a:gd name="connsiteY3-274" fmla="*/ 215900 h 1193800"/>
              <a:gd name="connsiteX4-275" fmla="*/ 12674600 w 12674600"/>
              <a:gd name="connsiteY4-276" fmla="*/ 368300 h 1193800"/>
              <a:gd name="connsiteX5-277" fmla="*/ 12623800 w 12674600"/>
              <a:gd name="connsiteY5-278" fmla="*/ 1130300 h 1193800"/>
              <a:gd name="connsiteX6-279" fmla="*/ 88900 w 12674600"/>
              <a:gd name="connsiteY6-280" fmla="*/ 1193800 h 1193800"/>
              <a:gd name="connsiteX7-281" fmla="*/ 50800 w 12674600"/>
              <a:gd name="connsiteY7-282" fmla="*/ 406400 h 1193800"/>
              <a:gd name="connsiteX8-283" fmla="*/ 0 w 12674600"/>
              <a:gd name="connsiteY8-284" fmla="*/ 431800 h 1193800"/>
              <a:gd name="connsiteX0-285" fmla="*/ 0 w 12674600"/>
              <a:gd name="connsiteY0-286" fmla="*/ 431800 h 1193800"/>
              <a:gd name="connsiteX1-287" fmla="*/ 3479800 w 12674600"/>
              <a:gd name="connsiteY1-288" fmla="*/ 0 h 1193800"/>
              <a:gd name="connsiteX2-289" fmla="*/ 8737600 w 12674600"/>
              <a:gd name="connsiteY2-290" fmla="*/ 431800 h 1193800"/>
              <a:gd name="connsiteX3-291" fmla="*/ 10833100 w 12674600"/>
              <a:gd name="connsiteY3-292" fmla="*/ 76200 h 1193800"/>
              <a:gd name="connsiteX4-293" fmla="*/ 12674600 w 12674600"/>
              <a:gd name="connsiteY4-294" fmla="*/ 368300 h 1193800"/>
              <a:gd name="connsiteX5-295" fmla="*/ 12623800 w 12674600"/>
              <a:gd name="connsiteY5-296" fmla="*/ 1130300 h 1193800"/>
              <a:gd name="connsiteX6-297" fmla="*/ 88900 w 12674600"/>
              <a:gd name="connsiteY6-298" fmla="*/ 1193800 h 1193800"/>
              <a:gd name="connsiteX7-299" fmla="*/ 50800 w 12674600"/>
              <a:gd name="connsiteY7-300" fmla="*/ 406400 h 1193800"/>
              <a:gd name="connsiteX8-301" fmla="*/ 0 w 12674600"/>
              <a:gd name="connsiteY8-302" fmla="*/ 431800 h 1193800"/>
              <a:gd name="connsiteX0-303" fmla="*/ 0 w 12674600"/>
              <a:gd name="connsiteY0-304" fmla="*/ 431800 h 1193800"/>
              <a:gd name="connsiteX1-305" fmla="*/ 3479800 w 12674600"/>
              <a:gd name="connsiteY1-306" fmla="*/ 0 h 1193800"/>
              <a:gd name="connsiteX2-307" fmla="*/ 8737600 w 12674600"/>
              <a:gd name="connsiteY2-308" fmla="*/ 431800 h 1193800"/>
              <a:gd name="connsiteX3-309" fmla="*/ 10833100 w 12674600"/>
              <a:gd name="connsiteY3-310" fmla="*/ 76200 h 1193800"/>
              <a:gd name="connsiteX4-311" fmla="*/ 12674600 w 12674600"/>
              <a:gd name="connsiteY4-312" fmla="*/ 368300 h 1193800"/>
              <a:gd name="connsiteX5-313" fmla="*/ 12623800 w 12674600"/>
              <a:gd name="connsiteY5-314" fmla="*/ 1130300 h 1193800"/>
              <a:gd name="connsiteX6-315" fmla="*/ 88900 w 12674600"/>
              <a:gd name="connsiteY6-316" fmla="*/ 1193800 h 1193800"/>
              <a:gd name="connsiteX7-317" fmla="*/ 50800 w 12674600"/>
              <a:gd name="connsiteY7-318" fmla="*/ 406400 h 1193800"/>
              <a:gd name="connsiteX8-319" fmla="*/ 0 w 12674600"/>
              <a:gd name="connsiteY8-320" fmla="*/ 431800 h 1193800"/>
              <a:gd name="connsiteX0-321" fmla="*/ 0 w 12674600"/>
              <a:gd name="connsiteY0-322" fmla="*/ 431800 h 1193800"/>
              <a:gd name="connsiteX1-323" fmla="*/ 3479800 w 12674600"/>
              <a:gd name="connsiteY1-324" fmla="*/ 0 h 1193800"/>
              <a:gd name="connsiteX2-325" fmla="*/ 8737600 w 12674600"/>
              <a:gd name="connsiteY2-326" fmla="*/ 431800 h 1193800"/>
              <a:gd name="connsiteX3-327" fmla="*/ 10833100 w 12674600"/>
              <a:gd name="connsiteY3-328" fmla="*/ 76200 h 1193800"/>
              <a:gd name="connsiteX4-329" fmla="*/ 12674600 w 12674600"/>
              <a:gd name="connsiteY4-330" fmla="*/ 368300 h 1193800"/>
              <a:gd name="connsiteX5-331" fmla="*/ 12623800 w 12674600"/>
              <a:gd name="connsiteY5-332" fmla="*/ 1130300 h 1193800"/>
              <a:gd name="connsiteX6-333" fmla="*/ 88900 w 12674600"/>
              <a:gd name="connsiteY6-334" fmla="*/ 1193800 h 1193800"/>
              <a:gd name="connsiteX7-335" fmla="*/ 50800 w 12674600"/>
              <a:gd name="connsiteY7-336" fmla="*/ 406400 h 1193800"/>
              <a:gd name="connsiteX8-337" fmla="*/ 0 w 12674600"/>
              <a:gd name="connsiteY8-338" fmla="*/ 431800 h 11938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9230" h="1090">
                <a:moveTo>
                  <a:pt x="5210" y="0"/>
                </a:moveTo>
                <a:cubicBezTo>
                  <a:pt x="7603" y="0"/>
                  <a:pt x="11560" y="660"/>
                  <a:pt x="13490" y="680"/>
                </a:cubicBezTo>
                <a:cubicBezTo>
                  <a:pt x="15420" y="700"/>
                  <a:pt x="15577" y="187"/>
                  <a:pt x="16790" y="120"/>
                </a:cubicBezTo>
                <a:cubicBezTo>
                  <a:pt x="17700" y="70"/>
                  <a:pt x="18616" y="238"/>
                  <a:pt x="19212" y="412"/>
                </a:cubicBezTo>
                <a:lnTo>
                  <a:pt x="19230" y="417"/>
                </a:lnTo>
                <a:lnTo>
                  <a:pt x="19230" y="1090"/>
                </a:lnTo>
                <a:lnTo>
                  <a:pt x="0" y="1090"/>
                </a:lnTo>
                <a:lnTo>
                  <a:pt x="0" y="641"/>
                </a:lnTo>
                <a:lnTo>
                  <a:pt x="10" y="640"/>
                </a:lnTo>
                <a:cubicBezTo>
                  <a:pt x="1033" y="473"/>
                  <a:pt x="3036" y="0"/>
                  <a:pt x="5210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-6350" y="6184900"/>
            <a:ext cx="12211050" cy="692150"/>
          </a:xfrm>
          <a:custGeom>
            <a:gdLst>
              <a:gd name="connsiteX0" fmla="*/ 0 w 12674600"/>
              <a:gd name="connsiteY0" fmla="*/ 444500 h 1206500"/>
              <a:gd name="connsiteX1" fmla="*/ 3327400 w 12674600"/>
              <a:gd name="connsiteY1" fmla="*/ 0 h 1206500"/>
              <a:gd name="connsiteX2" fmla="*/ 3479800 w 12674600"/>
              <a:gd name="connsiteY2" fmla="*/ 12700 h 1206500"/>
              <a:gd name="connsiteX3" fmla="*/ 8737600 w 12674600"/>
              <a:gd name="connsiteY3" fmla="*/ 444500 h 1206500"/>
              <a:gd name="connsiteX4" fmla="*/ 8864600 w 12674600"/>
              <a:gd name="connsiteY4" fmla="*/ 469900 h 1206500"/>
              <a:gd name="connsiteX5" fmla="*/ 8991600 w 12674600"/>
              <a:gd name="connsiteY5" fmla="*/ 495300 h 1206500"/>
              <a:gd name="connsiteX6" fmla="*/ 10858500 w 12674600"/>
              <a:gd name="connsiteY6" fmla="*/ 355600 h 1206500"/>
              <a:gd name="connsiteX7" fmla="*/ 12674600 w 12674600"/>
              <a:gd name="connsiteY7" fmla="*/ 381000 h 1206500"/>
              <a:gd name="connsiteX8" fmla="*/ 12623800 w 12674600"/>
              <a:gd name="connsiteY8" fmla="*/ 1143000 h 1206500"/>
              <a:gd name="connsiteX9" fmla="*/ 88900 w 12674600"/>
              <a:gd name="connsiteY9" fmla="*/ 1206500 h 1206500"/>
              <a:gd name="connsiteX10" fmla="*/ 50800 w 12674600"/>
              <a:gd name="connsiteY10" fmla="*/ 419100 h 1206500"/>
              <a:gd name="connsiteX11" fmla="*/ 0 w 12674600"/>
              <a:gd name="connsiteY11" fmla="*/ 444500 h 1206500"/>
              <a:gd name="connsiteX0-1" fmla="*/ 0 w 12674600"/>
              <a:gd name="connsiteY0-2" fmla="*/ 431800 h 1193800"/>
              <a:gd name="connsiteX1-3" fmla="*/ 3479800 w 12674600"/>
              <a:gd name="connsiteY1-4" fmla="*/ 0 h 1193800"/>
              <a:gd name="connsiteX2-5" fmla="*/ 8737600 w 12674600"/>
              <a:gd name="connsiteY2-6" fmla="*/ 431800 h 1193800"/>
              <a:gd name="connsiteX3-7" fmla="*/ 8864600 w 12674600"/>
              <a:gd name="connsiteY3-8" fmla="*/ 457200 h 1193800"/>
              <a:gd name="connsiteX4-9" fmla="*/ 8991600 w 12674600"/>
              <a:gd name="connsiteY4-10" fmla="*/ 482600 h 1193800"/>
              <a:gd name="connsiteX5-11" fmla="*/ 10858500 w 12674600"/>
              <a:gd name="connsiteY5-12" fmla="*/ 342900 h 1193800"/>
              <a:gd name="connsiteX6-13" fmla="*/ 12674600 w 12674600"/>
              <a:gd name="connsiteY6-14" fmla="*/ 368300 h 1193800"/>
              <a:gd name="connsiteX7-15" fmla="*/ 12623800 w 12674600"/>
              <a:gd name="connsiteY7-16" fmla="*/ 1130300 h 1193800"/>
              <a:gd name="connsiteX8-17" fmla="*/ 88900 w 12674600"/>
              <a:gd name="connsiteY8-18" fmla="*/ 1193800 h 1193800"/>
              <a:gd name="connsiteX9-19" fmla="*/ 50800 w 12674600"/>
              <a:gd name="connsiteY9-20" fmla="*/ 406400 h 1193800"/>
              <a:gd name="connsiteX10-21" fmla="*/ 0 w 12674600"/>
              <a:gd name="connsiteY10-22" fmla="*/ 431800 h 1193800"/>
              <a:gd name="connsiteX0-23" fmla="*/ 0 w 12674600"/>
              <a:gd name="connsiteY0-24" fmla="*/ 431800 h 1193800"/>
              <a:gd name="connsiteX1-25" fmla="*/ 3479800 w 12674600"/>
              <a:gd name="connsiteY1-26" fmla="*/ 0 h 1193800"/>
              <a:gd name="connsiteX2-27" fmla="*/ 8737600 w 12674600"/>
              <a:gd name="connsiteY2-28" fmla="*/ 431800 h 1193800"/>
              <a:gd name="connsiteX3-29" fmla="*/ 8864600 w 12674600"/>
              <a:gd name="connsiteY3-30" fmla="*/ 457200 h 1193800"/>
              <a:gd name="connsiteX4-31" fmla="*/ 8991600 w 12674600"/>
              <a:gd name="connsiteY4-32" fmla="*/ 482600 h 1193800"/>
              <a:gd name="connsiteX5-33" fmla="*/ 10858500 w 12674600"/>
              <a:gd name="connsiteY5-34" fmla="*/ 342900 h 1193800"/>
              <a:gd name="connsiteX6-35" fmla="*/ 12674600 w 12674600"/>
              <a:gd name="connsiteY6-36" fmla="*/ 368300 h 1193800"/>
              <a:gd name="connsiteX7-37" fmla="*/ 12623800 w 12674600"/>
              <a:gd name="connsiteY7-38" fmla="*/ 1130300 h 1193800"/>
              <a:gd name="connsiteX8-39" fmla="*/ 88900 w 12674600"/>
              <a:gd name="connsiteY8-40" fmla="*/ 1193800 h 1193800"/>
              <a:gd name="connsiteX9-41" fmla="*/ 50800 w 12674600"/>
              <a:gd name="connsiteY9-42" fmla="*/ 406400 h 1193800"/>
              <a:gd name="connsiteX10-43" fmla="*/ 0 w 12674600"/>
              <a:gd name="connsiteY10-44" fmla="*/ 431800 h 1193800"/>
              <a:gd name="connsiteX0-45" fmla="*/ 0 w 12674600"/>
              <a:gd name="connsiteY0-46" fmla="*/ 431800 h 1193800"/>
              <a:gd name="connsiteX1-47" fmla="*/ 3479800 w 12674600"/>
              <a:gd name="connsiteY1-48" fmla="*/ 0 h 1193800"/>
              <a:gd name="connsiteX2-49" fmla="*/ 8737600 w 12674600"/>
              <a:gd name="connsiteY2-50" fmla="*/ 431800 h 1193800"/>
              <a:gd name="connsiteX3-51" fmla="*/ 8864600 w 12674600"/>
              <a:gd name="connsiteY3-52" fmla="*/ 457200 h 1193800"/>
              <a:gd name="connsiteX4-53" fmla="*/ 8991600 w 12674600"/>
              <a:gd name="connsiteY4-54" fmla="*/ 482600 h 1193800"/>
              <a:gd name="connsiteX5-55" fmla="*/ 10858500 w 12674600"/>
              <a:gd name="connsiteY5-56" fmla="*/ 342900 h 1193800"/>
              <a:gd name="connsiteX6-57" fmla="*/ 12674600 w 12674600"/>
              <a:gd name="connsiteY6-58" fmla="*/ 368300 h 1193800"/>
              <a:gd name="connsiteX7-59" fmla="*/ 12623800 w 12674600"/>
              <a:gd name="connsiteY7-60" fmla="*/ 1130300 h 1193800"/>
              <a:gd name="connsiteX8-61" fmla="*/ 88900 w 12674600"/>
              <a:gd name="connsiteY8-62" fmla="*/ 1193800 h 1193800"/>
              <a:gd name="connsiteX9-63" fmla="*/ 50800 w 12674600"/>
              <a:gd name="connsiteY9-64" fmla="*/ 406400 h 1193800"/>
              <a:gd name="connsiteX10-65" fmla="*/ 0 w 12674600"/>
              <a:gd name="connsiteY10-66" fmla="*/ 431800 h 1193800"/>
              <a:gd name="connsiteX0-67" fmla="*/ 0 w 12674600"/>
              <a:gd name="connsiteY0-68" fmla="*/ 431800 h 1193800"/>
              <a:gd name="connsiteX1-69" fmla="*/ 3479800 w 12674600"/>
              <a:gd name="connsiteY1-70" fmla="*/ 0 h 1193800"/>
              <a:gd name="connsiteX2-71" fmla="*/ 8737600 w 12674600"/>
              <a:gd name="connsiteY2-72" fmla="*/ 431800 h 1193800"/>
              <a:gd name="connsiteX3-73" fmla="*/ 8991600 w 12674600"/>
              <a:gd name="connsiteY3-74" fmla="*/ 482600 h 1193800"/>
              <a:gd name="connsiteX4-75" fmla="*/ 10858500 w 12674600"/>
              <a:gd name="connsiteY4-76" fmla="*/ 342900 h 1193800"/>
              <a:gd name="connsiteX5-77" fmla="*/ 12674600 w 12674600"/>
              <a:gd name="connsiteY5-78" fmla="*/ 368300 h 1193800"/>
              <a:gd name="connsiteX6-79" fmla="*/ 12623800 w 12674600"/>
              <a:gd name="connsiteY6-80" fmla="*/ 1130300 h 1193800"/>
              <a:gd name="connsiteX7-81" fmla="*/ 88900 w 12674600"/>
              <a:gd name="connsiteY7-82" fmla="*/ 1193800 h 1193800"/>
              <a:gd name="connsiteX8-83" fmla="*/ 50800 w 12674600"/>
              <a:gd name="connsiteY8-84" fmla="*/ 406400 h 1193800"/>
              <a:gd name="connsiteX9-85" fmla="*/ 0 w 12674600"/>
              <a:gd name="connsiteY9-86" fmla="*/ 431800 h 1193800"/>
              <a:gd name="connsiteX0-87" fmla="*/ 0 w 12674600"/>
              <a:gd name="connsiteY0-88" fmla="*/ 431800 h 1193800"/>
              <a:gd name="connsiteX1-89" fmla="*/ 3479800 w 12674600"/>
              <a:gd name="connsiteY1-90" fmla="*/ 0 h 1193800"/>
              <a:gd name="connsiteX2-91" fmla="*/ 8737600 w 12674600"/>
              <a:gd name="connsiteY2-92" fmla="*/ 431800 h 1193800"/>
              <a:gd name="connsiteX3-93" fmla="*/ 10858500 w 12674600"/>
              <a:gd name="connsiteY3-94" fmla="*/ 342900 h 1193800"/>
              <a:gd name="connsiteX4-95" fmla="*/ 12674600 w 12674600"/>
              <a:gd name="connsiteY4-96" fmla="*/ 368300 h 1193800"/>
              <a:gd name="connsiteX5-97" fmla="*/ 12623800 w 12674600"/>
              <a:gd name="connsiteY5-98" fmla="*/ 1130300 h 1193800"/>
              <a:gd name="connsiteX6-99" fmla="*/ 88900 w 12674600"/>
              <a:gd name="connsiteY6-100" fmla="*/ 1193800 h 1193800"/>
              <a:gd name="connsiteX7-101" fmla="*/ 50800 w 12674600"/>
              <a:gd name="connsiteY7-102" fmla="*/ 406400 h 1193800"/>
              <a:gd name="connsiteX8-103" fmla="*/ 0 w 12674600"/>
              <a:gd name="connsiteY8-104" fmla="*/ 431800 h 1193800"/>
              <a:gd name="connsiteX0-105" fmla="*/ 0 w 12674600"/>
              <a:gd name="connsiteY0-106" fmla="*/ 431800 h 1193800"/>
              <a:gd name="connsiteX1-107" fmla="*/ 3479800 w 12674600"/>
              <a:gd name="connsiteY1-108" fmla="*/ 0 h 1193800"/>
              <a:gd name="connsiteX2-109" fmla="*/ 8737600 w 12674600"/>
              <a:gd name="connsiteY2-110" fmla="*/ 431800 h 1193800"/>
              <a:gd name="connsiteX3-111" fmla="*/ 10858500 w 12674600"/>
              <a:gd name="connsiteY3-112" fmla="*/ 342900 h 1193800"/>
              <a:gd name="connsiteX4-113" fmla="*/ 12674600 w 12674600"/>
              <a:gd name="connsiteY4-114" fmla="*/ 368300 h 1193800"/>
              <a:gd name="connsiteX5-115" fmla="*/ 12623800 w 12674600"/>
              <a:gd name="connsiteY5-116" fmla="*/ 1130300 h 1193800"/>
              <a:gd name="connsiteX6-117" fmla="*/ 88900 w 12674600"/>
              <a:gd name="connsiteY6-118" fmla="*/ 1193800 h 1193800"/>
              <a:gd name="connsiteX7-119" fmla="*/ 50800 w 12674600"/>
              <a:gd name="connsiteY7-120" fmla="*/ 406400 h 1193800"/>
              <a:gd name="connsiteX8-121" fmla="*/ 0 w 12674600"/>
              <a:gd name="connsiteY8-122" fmla="*/ 431800 h 1193800"/>
              <a:gd name="connsiteX0-123" fmla="*/ 0 w 12674600"/>
              <a:gd name="connsiteY0-124" fmla="*/ 431800 h 1193800"/>
              <a:gd name="connsiteX1-125" fmla="*/ 3479800 w 12674600"/>
              <a:gd name="connsiteY1-126" fmla="*/ 0 h 1193800"/>
              <a:gd name="connsiteX2-127" fmla="*/ 8737600 w 12674600"/>
              <a:gd name="connsiteY2-128" fmla="*/ 431800 h 1193800"/>
              <a:gd name="connsiteX3-129" fmla="*/ 10858500 w 12674600"/>
              <a:gd name="connsiteY3-130" fmla="*/ 342900 h 1193800"/>
              <a:gd name="connsiteX4-131" fmla="*/ 12674600 w 12674600"/>
              <a:gd name="connsiteY4-132" fmla="*/ 368300 h 1193800"/>
              <a:gd name="connsiteX5-133" fmla="*/ 12623800 w 12674600"/>
              <a:gd name="connsiteY5-134" fmla="*/ 1130300 h 1193800"/>
              <a:gd name="connsiteX6-135" fmla="*/ 88900 w 12674600"/>
              <a:gd name="connsiteY6-136" fmla="*/ 1193800 h 1193800"/>
              <a:gd name="connsiteX7-137" fmla="*/ 50800 w 12674600"/>
              <a:gd name="connsiteY7-138" fmla="*/ 406400 h 1193800"/>
              <a:gd name="connsiteX8-139" fmla="*/ 0 w 12674600"/>
              <a:gd name="connsiteY8-140" fmla="*/ 431800 h 1193800"/>
              <a:gd name="connsiteX0-141" fmla="*/ 0 w 12674600"/>
              <a:gd name="connsiteY0-142" fmla="*/ 431800 h 1193800"/>
              <a:gd name="connsiteX1-143" fmla="*/ 3479800 w 12674600"/>
              <a:gd name="connsiteY1-144" fmla="*/ 0 h 1193800"/>
              <a:gd name="connsiteX2-145" fmla="*/ 8737600 w 12674600"/>
              <a:gd name="connsiteY2-146" fmla="*/ 431800 h 1193800"/>
              <a:gd name="connsiteX3-147" fmla="*/ 10858500 w 12674600"/>
              <a:gd name="connsiteY3-148" fmla="*/ 342900 h 1193800"/>
              <a:gd name="connsiteX4-149" fmla="*/ 12674600 w 12674600"/>
              <a:gd name="connsiteY4-150" fmla="*/ 368300 h 1193800"/>
              <a:gd name="connsiteX5-151" fmla="*/ 12623800 w 12674600"/>
              <a:gd name="connsiteY5-152" fmla="*/ 1130300 h 1193800"/>
              <a:gd name="connsiteX6-153" fmla="*/ 88900 w 12674600"/>
              <a:gd name="connsiteY6-154" fmla="*/ 1193800 h 1193800"/>
              <a:gd name="connsiteX7-155" fmla="*/ 50800 w 12674600"/>
              <a:gd name="connsiteY7-156" fmla="*/ 406400 h 1193800"/>
              <a:gd name="connsiteX8-157" fmla="*/ 0 w 12674600"/>
              <a:gd name="connsiteY8-158" fmla="*/ 431800 h 1193800"/>
              <a:gd name="connsiteX0-159" fmla="*/ 0 w 12674600"/>
              <a:gd name="connsiteY0-160" fmla="*/ 431800 h 1193800"/>
              <a:gd name="connsiteX1-161" fmla="*/ 3479800 w 12674600"/>
              <a:gd name="connsiteY1-162" fmla="*/ 0 h 1193800"/>
              <a:gd name="connsiteX2-163" fmla="*/ 8737600 w 12674600"/>
              <a:gd name="connsiteY2-164" fmla="*/ 431800 h 1193800"/>
              <a:gd name="connsiteX3-165" fmla="*/ 10858500 w 12674600"/>
              <a:gd name="connsiteY3-166" fmla="*/ 342900 h 1193800"/>
              <a:gd name="connsiteX4-167" fmla="*/ 12674600 w 12674600"/>
              <a:gd name="connsiteY4-168" fmla="*/ 368300 h 1193800"/>
              <a:gd name="connsiteX5-169" fmla="*/ 12623800 w 12674600"/>
              <a:gd name="connsiteY5-170" fmla="*/ 1130300 h 1193800"/>
              <a:gd name="connsiteX6-171" fmla="*/ 88900 w 12674600"/>
              <a:gd name="connsiteY6-172" fmla="*/ 1193800 h 1193800"/>
              <a:gd name="connsiteX7-173" fmla="*/ 50800 w 12674600"/>
              <a:gd name="connsiteY7-174" fmla="*/ 406400 h 1193800"/>
              <a:gd name="connsiteX8-175" fmla="*/ 0 w 12674600"/>
              <a:gd name="connsiteY8-176" fmla="*/ 431800 h 1193800"/>
              <a:gd name="connsiteX0-177" fmla="*/ 0 w 12674600"/>
              <a:gd name="connsiteY0-178" fmla="*/ 431800 h 1193800"/>
              <a:gd name="connsiteX1-179" fmla="*/ 3479800 w 12674600"/>
              <a:gd name="connsiteY1-180" fmla="*/ 0 h 1193800"/>
              <a:gd name="connsiteX2-181" fmla="*/ 8737600 w 12674600"/>
              <a:gd name="connsiteY2-182" fmla="*/ 431800 h 1193800"/>
              <a:gd name="connsiteX3-183" fmla="*/ 10858500 w 12674600"/>
              <a:gd name="connsiteY3-184" fmla="*/ 342900 h 1193800"/>
              <a:gd name="connsiteX4-185" fmla="*/ 12674600 w 12674600"/>
              <a:gd name="connsiteY4-186" fmla="*/ 368300 h 1193800"/>
              <a:gd name="connsiteX5-187" fmla="*/ 12623800 w 12674600"/>
              <a:gd name="connsiteY5-188" fmla="*/ 1130300 h 1193800"/>
              <a:gd name="connsiteX6-189" fmla="*/ 88900 w 12674600"/>
              <a:gd name="connsiteY6-190" fmla="*/ 1193800 h 1193800"/>
              <a:gd name="connsiteX7-191" fmla="*/ 50800 w 12674600"/>
              <a:gd name="connsiteY7-192" fmla="*/ 406400 h 1193800"/>
              <a:gd name="connsiteX8-193" fmla="*/ 0 w 12674600"/>
              <a:gd name="connsiteY8-194" fmla="*/ 431800 h 1193800"/>
              <a:gd name="connsiteX0-195" fmla="*/ 0 w 12674600"/>
              <a:gd name="connsiteY0-196" fmla="*/ 431800 h 1193800"/>
              <a:gd name="connsiteX1-197" fmla="*/ 3479800 w 12674600"/>
              <a:gd name="connsiteY1-198" fmla="*/ 0 h 1193800"/>
              <a:gd name="connsiteX2-199" fmla="*/ 8737600 w 12674600"/>
              <a:gd name="connsiteY2-200" fmla="*/ 431800 h 1193800"/>
              <a:gd name="connsiteX3-201" fmla="*/ 10858500 w 12674600"/>
              <a:gd name="connsiteY3-202" fmla="*/ 342900 h 1193800"/>
              <a:gd name="connsiteX4-203" fmla="*/ 12674600 w 12674600"/>
              <a:gd name="connsiteY4-204" fmla="*/ 368300 h 1193800"/>
              <a:gd name="connsiteX5-205" fmla="*/ 12623800 w 12674600"/>
              <a:gd name="connsiteY5-206" fmla="*/ 1130300 h 1193800"/>
              <a:gd name="connsiteX6-207" fmla="*/ 88900 w 12674600"/>
              <a:gd name="connsiteY6-208" fmla="*/ 1193800 h 1193800"/>
              <a:gd name="connsiteX7-209" fmla="*/ 50800 w 12674600"/>
              <a:gd name="connsiteY7-210" fmla="*/ 406400 h 1193800"/>
              <a:gd name="connsiteX8-211" fmla="*/ 0 w 12674600"/>
              <a:gd name="connsiteY8-212" fmla="*/ 431800 h 1193800"/>
              <a:gd name="connsiteX0-213" fmla="*/ 0 w 12674600"/>
              <a:gd name="connsiteY0-214" fmla="*/ 431800 h 1193800"/>
              <a:gd name="connsiteX1-215" fmla="*/ 3479800 w 12674600"/>
              <a:gd name="connsiteY1-216" fmla="*/ 0 h 1193800"/>
              <a:gd name="connsiteX2-217" fmla="*/ 8737600 w 12674600"/>
              <a:gd name="connsiteY2-218" fmla="*/ 431800 h 1193800"/>
              <a:gd name="connsiteX3-219" fmla="*/ 10858500 w 12674600"/>
              <a:gd name="connsiteY3-220" fmla="*/ 342900 h 1193800"/>
              <a:gd name="connsiteX4-221" fmla="*/ 12674600 w 12674600"/>
              <a:gd name="connsiteY4-222" fmla="*/ 368300 h 1193800"/>
              <a:gd name="connsiteX5-223" fmla="*/ 12623800 w 12674600"/>
              <a:gd name="connsiteY5-224" fmla="*/ 1130300 h 1193800"/>
              <a:gd name="connsiteX6-225" fmla="*/ 88900 w 12674600"/>
              <a:gd name="connsiteY6-226" fmla="*/ 1193800 h 1193800"/>
              <a:gd name="connsiteX7-227" fmla="*/ 50800 w 12674600"/>
              <a:gd name="connsiteY7-228" fmla="*/ 406400 h 1193800"/>
              <a:gd name="connsiteX8-229" fmla="*/ 0 w 12674600"/>
              <a:gd name="connsiteY8-230" fmla="*/ 431800 h 1193800"/>
              <a:gd name="connsiteX0-231" fmla="*/ 0 w 12674600"/>
              <a:gd name="connsiteY0-232" fmla="*/ 431800 h 1193800"/>
              <a:gd name="connsiteX1-233" fmla="*/ 3479800 w 12674600"/>
              <a:gd name="connsiteY1-234" fmla="*/ 0 h 1193800"/>
              <a:gd name="connsiteX2-235" fmla="*/ 8737600 w 12674600"/>
              <a:gd name="connsiteY2-236" fmla="*/ 431800 h 1193800"/>
              <a:gd name="connsiteX3-237" fmla="*/ 10858500 w 12674600"/>
              <a:gd name="connsiteY3-238" fmla="*/ 342900 h 1193800"/>
              <a:gd name="connsiteX4-239" fmla="*/ 12674600 w 12674600"/>
              <a:gd name="connsiteY4-240" fmla="*/ 368300 h 1193800"/>
              <a:gd name="connsiteX5-241" fmla="*/ 12623800 w 12674600"/>
              <a:gd name="connsiteY5-242" fmla="*/ 1130300 h 1193800"/>
              <a:gd name="connsiteX6-243" fmla="*/ 88900 w 12674600"/>
              <a:gd name="connsiteY6-244" fmla="*/ 1193800 h 1193800"/>
              <a:gd name="connsiteX7-245" fmla="*/ 50800 w 12674600"/>
              <a:gd name="connsiteY7-246" fmla="*/ 406400 h 1193800"/>
              <a:gd name="connsiteX8-247" fmla="*/ 0 w 12674600"/>
              <a:gd name="connsiteY8-248" fmla="*/ 431800 h 1193800"/>
              <a:gd name="connsiteX0-249" fmla="*/ 0 w 12674600"/>
              <a:gd name="connsiteY0-250" fmla="*/ 431800 h 1193800"/>
              <a:gd name="connsiteX1-251" fmla="*/ 3479800 w 12674600"/>
              <a:gd name="connsiteY1-252" fmla="*/ 0 h 1193800"/>
              <a:gd name="connsiteX2-253" fmla="*/ 8737600 w 12674600"/>
              <a:gd name="connsiteY2-254" fmla="*/ 431800 h 1193800"/>
              <a:gd name="connsiteX3-255" fmla="*/ 10858500 w 12674600"/>
              <a:gd name="connsiteY3-256" fmla="*/ 342900 h 1193800"/>
              <a:gd name="connsiteX4-257" fmla="*/ 12674600 w 12674600"/>
              <a:gd name="connsiteY4-258" fmla="*/ 368300 h 1193800"/>
              <a:gd name="connsiteX5-259" fmla="*/ 12623800 w 12674600"/>
              <a:gd name="connsiteY5-260" fmla="*/ 1130300 h 1193800"/>
              <a:gd name="connsiteX6-261" fmla="*/ 88900 w 12674600"/>
              <a:gd name="connsiteY6-262" fmla="*/ 1193800 h 1193800"/>
              <a:gd name="connsiteX7-263" fmla="*/ 50800 w 12674600"/>
              <a:gd name="connsiteY7-264" fmla="*/ 406400 h 1193800"/>
              <a:gd name="connsiteX8-265" fmla="*/ 0 w 12674600"/>
              <a:gd name="connsiteY8-266" fmla="*/ 431800 h 1193800"/>
              <a:gd name="connsiteX0-267" fmla="*/ 0 w 12674600"/>
              <a:gd name="connsiteY0-268" fmla="*/ 431800 h 1193800"/>
              <a:gd name="connsiteX1-269" fmla="*/ 3479800 w 12674600"/>
              <a:gd name="connsiteY1-270" fmla="*/ 0 h 1193800"/>
              <a:gd name="connsiteX2-271" fmla="*/ 8737600 w 12674600"/>
              <a:gd name="connsiteY2-272" fmla="*/ 431800 h 1193800"/>
              <a:gd name="connsiteX3-273" fmla="*/ 10845800 w 12674600"/>
              <a:gd name="connsiteY3-274" fmla="*/ 215900 h 1193800"/>
              <a:gd name="connsiteX4-275" fmla="*/ 12674600 w 12674600"/>
              <a:gd name="connsiteY4-276" fmla="*/ 368300 h 1193800"/>
              <a:gd name="connsiteX5-277" fmla="*/ 12623800 w 12674600"/>
              <a:gd name="connsiteY5-278" fmla="*/ 1130300 h 1193800"/>
              <a:gd name="connsiteX6-279" fmla="*/ 88900 w 12674600"/>
              <a:gd name="connsiteY6-280" fmla="*/ 1193800 h 1193800"/>
              <a:gd name="connsiteX7-281" fmla="*/ 50800 w 12674600"/>
              <a:gd name="connsiteY7-282" fmla="*/ 406400 h 1193800"/>
              <a:gd name="connsiteX8-283" fmla="*/ 0 w 12674600"/>
              <a:gd name="connsiteY8-284" fmla="*/ 431800 h 1193800"/>
              <a:gd name="connsiteX0-285" fmla="*/ 0 w 12674600"/>
              <a:gd name="connsiteY0-286" fmla="*/ 431800 h 1193800"/>
              <a:gd name="connsiteX1-287" fmla="*/ 3479800 w 12674600"/>
              <a:gd name="connsiteY1-288" fmla="*/ 0 h 1193800"/>
              <a:gd name="connsiteX2-289" fmla="*/ 8737600 w 12674600"/>
              <a:gd name="connsiteY2-290" fmla="*/ 431800 h 1193800"/>
              <a:gd name="connsiteX3-291" fmla="*/ 10833100 w 12674600"/>
              <a:gd name="connsiteY3-292" fmla="*/ 76200 h 1193800"/>
              <a:gd name="connsiteX4-293" fmla="*/ 12674600 w 12674600"/>
              <a:gd name="connsiteY4-294" fmla="*/ 368300 h 1193800"/>
              <a:gd name="connsiteX5-295" fmla="*/ 12623800 w 12674600"/>
              <a:gd name="connsiteY5-296" fmla="*/ 1130300 h 1193800"/>
              <a:gd name="connsiteX6-297" fmla="*/ 88900 w 12674600"/>
              <a:gd name="connsiteY6-298" fmla="*/ 1193800 h 1193800"/>
              <a:gd name="connsiteX7-299" fmla="*/ 50800 w 12674600"/>
              <a:gd name="connsiteY7-300" fmla="*/ 406400 h 1193800"/>
              <a:gd name="connsiteX8-301" fmla="*/ 0 w 12674600"/>
              <a:gd name="connsiteY8-302" fmla="*/ 431800 h 1193800"/>
              <a:gd name="connsiteX0-303" fmla="*/ 0 w 12674600"/>
              <a:gd name="connsiteY0-304" fmla="*/ 431800 h 1193800"/>
              <a:gd name="connsiteX1-305" fmla="*/ 3479800 w 12674600"/>
              <a:gd name="connsiteY1-306" fmla="*/ 0 h 1193800"/>
              <a:gd name="connsiteX2-307" fmla="*/ 8737600 w 12674600"/>
              <a:gd name="connsiteY2-308" fmla="*/ 431800 h 1193800"/>
              <a:gd name="connsiteX3-309" fmla="*/ 10833100 w 12674600"/>
              <a:gd name="connsiteY3-310" fmla="*/ 76200 h 1193800"/>
              <a:gd name="connsiteX4-311" fmla="*/ 12674600 w 12674600"/>
              <a:gd name="connsiteY4-312" fmla="*/ 368300 h 1193800"/>
              <a:gd name="connsiteX5-313" fmla="*/ 12623800 w 12674600"/>
              <a:gd name="connsiteY5-314" fmla="*/ 1130300 h 1193800"/>
              <a:gd name="connsiteX6-315" fmla="*/ 88900 w 12674600"/>
              <a:gd name="connsiteY6-316" fmla="*/ 1193800 h 1193800"/>
              <a:gd name="connsiteX7-317" fmla="*/ 50800 w 12674600"/>
              <a:gd name="connsiteY7-318" fmla="*/ 406400 h 1193800"/>
              <a:gd name="connsiteX8-319" fmla="*/ 0 w 12674600"/>
              <a:gd name="connsiteY8-320" fmla="*/ 431800 h 1193800"/>
              <a:gd name="connsiteX0-321" fmla="*/ 0 w 12674600"/>
              <a:gd name="connsiteY0-322" fmla="*/ 431800 h 1193800"/>
              <a:gd name="connsiteX1-323" fmla="*/ 3479800 w 12674600"/>
              <a:gd name="connsiteY1-324" fmla="*/ 0 h 1193800"/>
              <a:gd name="connsiteX2-325" fmla="*/ 8737600 w 12674600"/>
              <a:gd name="connsiteY2-326" fmla="*/ 431800 h 1193800"/>
              <a:gd name="connsiteX3-327" fmla="*/ 10833100 w 12674600"/>
              <a:gd name="connsiteY3-328" fmla="*/ 76200 h 1193800"/>
              <a:gd name="connsiteX4-329" fmla="*/ 12674600 w 12674600"/>
              <a:gd name="connsiteY4-330" fmla="*/ 368300 h 1193800"/>
              <a:gd name="connsiteX5-331" fmla="*/ 12623800 w 12674600"/>
              <a:gd name="connsiteY5-332" fmla="*/ 1130300 h 1193800"/>
              <a:gd name="connsiteX6-333" fmla="*/ 88900 w 12674600"/>
              <a:gd name="connsiteY6-334" fmla="*/ 1193800 h 1193800"/>
              <a:gd name="connsiteX7-335" fmla="*/ 50800 w 12674600"/>
              <a:gd name="connsiteY7-336" fmla="*/ 406400 h 1193800"/>
              <a:gd name="connsiteX8-337" fmla="*/ 0 w 12674600"/>
              <a:gd name="connsiteY8-338" fmla="*/ 431800 h 11938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9230" h="1090">
                <a:moveTo>
                  <a:pt x="5210" y="0"/>
                </a:moveTo>
                <a:cubicBezTo>
                  <a:pt x="7603" y="0"/>
                  <a:pt x="11560" y="660"/>
                  <a:pt x="13490" y="680"/>
                </a:cubicBezTo>
                <a:cubicBezTo>
                  <a:pt x="15420" y="700"/>
                  <a:pt x="15577" y="187"/>
                  <a:pt x="16790" y="120"/>
                </a:cubicBezTo>
                <a:cubicBezTo>
                  <a:pt x="17700" y="70"/>
                  <a:pt x="18616" y="238"/>
                  <a:pt x="19212" y="412"/>
                </a:cubicBezTo>
                <a:lnTo>
                  <a:pt x="19230" y="417"/>
                </a:lnTo>
                <a:lnTo>
                  <a:pt x="19230" y="1090"/>
                </a:lnTo>
                <a:lnTo>
                  <a:pt x="0" y="1090"/>
                </a:lnTo>
                <a:lnTo>
                  <a:pt x="0" y="641"/>
                </a:lnTo>
                <a:lnTo>
                  <a:pt x="10" y="640"/>
                </a:lnTo>
                <a:cubicBezTo>
                  <a:pt x="1033" y="473"/>
                  <a:pt x="3036" y="0"/>
                  <a:pt x="5210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-6350" y="6341414"/>
            <a:ext cx="12211050" cy="535635"/>
          </a:xfrm>
          <a:custGeom>
            <a:gdLst>
              <a:gd name="connsiteX0" fmla="*/ 0 w 12674600"/>
              <a:gd name="connsiteY0" fmla="*/ 444500 h 1206500"/>
              <a:gd name="connsiteX1" fmla="*/ 3327400 w 12674600"/>
              <a:gd name="connsiteY1" fmla="*/ 0 h 1206500"/>
              <a:gd name="connsiteX2" fmla="*/ 3479800 w 12674600"/>
              <a:gd name="connsiteY2" fmla="*/ 12700 h 1206500"/>
              <a:gd name="connsiteX3" fmla="*/ 8737600 w 12674600"/>
              <a:gd name="connsiteY3" fmla="*/ 444500 h 1206500"/>
              <a:gd name="connsiteX4" fmla="*/ 8864600 w 12674600"/>
              <a:gd name="connsiteY4" fmla="*/ 469900 h 1206500"/>
              <a:gd name="connsiteX5" fmla="*/ 8991600 w 12674600"/>
              <a:gd name="connsiteY5" fmla="*/ 495300 h 1206500"/>
              <a:gd name="connsiteX6" fmla="*/ 10858500 w 12674600"/>
              <a:gd name="connsiteY6" fmla="*/ 355600 h 1206500"/>
              <a:gd name="connsiteX7" fmla="*/ 12674600 w 12674600"/>
              <a:gd name="connsiteY7" fmla="*/ 381000 h 1206500"/>
              <a:gd name="connsiteX8" fmla="*/ 12623800 w 12674600"/>
              <a:gd name="connsiteY8" fmla="*/ 1143000 h 1206500"/>
              <a:gd name="connsiteX9" fmla="*/ 88900 w 12674600"/>
              <a:gd name="connsiteY9" fmla="*/ 1206500 h 1206500"/>
              <a:gd name="connsiteX10" fmla="*/ 50800 w 12674600"/>
              <a:gd name="connsiteY10" fmla="*/ 419100 h 1206500"/>
              <a:gd name="connsiteX11" fmla="*/ 0 w 12674600"/>
              <a:gd name="connsiteY11" fmla="*/ 444500 h 1206500"/>
              <a:gd name="connsiteX0-1" fmla="*/ 0 w 12674600"/>
              <a:gd name="connsiteY0-2" fmla="*/ 431800 h 1193800"/>
              <a:gd name="connsiteX1-3" fmla="*/ 3479800 w 12674600"/>
              <a:gd name="connsiteY1-4" fmla="*/ 0 h 1193800"/>
              <a:gd name="connsiteX2-5" fmla="*/ 8737600 w 12674600"/>
              <a:gd name="connsiteY2-6" fmla="*/ 431800 h 1193800"/>
              <a:gd name="connsiteX3-7" fmla="*/ 8864600 w 12674600"/>
              <a:gd name="connsiteY3-8" fmla="*/ 457200 h 1193800"/>
              <a:gd name="connsiteX4-9" fmla="*/ 8991600 w 12674600"/>
              <a:gd name="connsiteY4-10" fmla="*/ 482600 h 1193800"/>
              <a:gd name="connsiteX5-11" fmla="*/ 10858500 w 12674600"/>
              <a:gd name="connsiteY5-12" fmla="*/ 342900 h 1193800"/>
              <a:gd name="connsiteX6-13" fmla="*/ 12674600 w 12674600"/>
              <a:gd name="connsiteY6-14" fmla="*/ 368300 h 1193800"/>
              <a:gd name="connsiteX7-15" fmla="*/ 12623800 w 12674600"/>
              <a:gd name="connsiteY7-16" fmla="*/ 1130300 h 1193800"/>
              <a:gd name="connsiteX8-17" fmla="*/ 88900 w 12674600"/>
              <a:gd name="connsiteY8-18" fmla="*/ 1193800 h 1193800"/>
              <a:gd name="connsiteX9-19" fmla="*/ 50800 w 12674600"/>
              <a:gd name="connsiteY9-20" fmla="*/ 406400 h 1193800"/>
              <a:gd name="connsiteX10-21" fmla="*/ 0 w 12674600"/>
              <a:gd name="connsiteY10-22" fmla="*/ 431800 h 1193800"/>
              <a:gd name="connsiteX0-23" fmla="*/ 0 w 12674600"/>
              <a:gd name="connsiteY0-24" fmla="*/ 431800 h 1193800"/>
              <a:gd name="connsiteX1-25" fmla="*/ 3479800 w 12674600"/>
              <a:gd name="connsiteY1-26" fmla="*/ 0 h 1193800"/>
              <a:gd name="connsiteX2-27" fmla="*/ 8737600 w 12674600"/>
              <a:gd name="connsiteY2-28" fmla="*/ 431800 h 1193800"/>
              <a:gd name="connsiteX3-29" fmla="*/ 8864600 w 12674600"/>
              <a:gd name="connsiteY3-30" fmla="*/ 457200 h 1193800"/>
              <a:gd name="connsiteX4-31" fmla="*/ 8991600 w 12674600"/>
              <a:gd name="connsiteY4-32" fmla="*/ 482600 h 1193800"/>
              <a:gd name="connsiteX5-33" fmla="*/ 10858500 w 12674600"/>
              <a:gd name="connsiteY5-34" fmla="*/ 342900 h 1193800"/>
              <a:gd name="connsiteX6-35" fmla="*/ 12674600 w 12674600"/>
              <a:gd name="connsiteY6-36" fmla="*/ 368300 h 1193800"/>
              <a:gd name="connsiteX7-37" fmla="*/ 12623800 w 12674600"/>
              <a:gd name="connsiteY7-38" fmla="*/ 1130300 h 1193800"/>
              <a:gd name="connsiteX8-39" fmla="*/ 88900 w 12674600"/>
              <a:gd name="connsiteY8-40" fmla="*/ 1193800 h 1193800"/>
              <a:gd name="connsiteX9-41" fmla="*/ 50800 w 12674600"/>
              <a:gd name="connsiteY9-42" fmla="*/ 406400 h 1193800"/>
              <a:gd name="connsiteX10-43" fmla="*/ 0 w 12674600"/>
              <a:gd name="connsiteY10-44" fmla="*/ 431800 h 1193800"/>
              <a:gd name="connsiteX0-45" fmla="*/ 0 w 12674600"/>
              <a:gd name="connsiteY0-46" fmla="*/ 431800 h 1193800"/>
              <a:gd name="connsiteX1-47" fmla="*/ 3479800 w 12674600"/>
              <a:gd name="connsiteY1-48" fmla="*/ 0 h 1193800"/>
              <a:gd name="connsiteX2-49" fmla="*/ 8737600 w 12674600"/>
              <a:gd name="connsiteY2-50" fmla="*/ 431800 h 1193800"/>
              <a:gd name="connsiteX3-51" fmla="*/ 8864600 w 12674600"/>
              <a:gd name="connsiteY3-52" fmla="*/ 457200 h 1193800"/>
              <a:gd name="connsiteX4-53" fmla="*/ 8991600 w 12674600"/>
              <a:gd name="connsiteY4-54" fmla="*/ 482600 h 1193800"/>
              <a:gd name="connsiteX5-55" fmla="*/ 10858500 w 12674600"/>
              <a:gd name="connsiteY5-56" fmla="*/ 342900 h 1193800"/>
              <a:gd name="connsiteX6-57" fmla="*/ 12674600 w 12674600"/>
              <a:gd name="connsiteY6-58" fmla="*/ 368300 h 1193800"/>
              <a:gd name="connsiteX7-59" fmla="*/ 12623800 w 12674600"/>
              <a:gd name="connsiteY7-60" fmla="*/ 1130300 h 1193800"/>
              <a:gd name="connsiteX8-61" fmla="*/ 88900 w 12674600"/>
              <a:gd name="connsiteY8-62" fmla="*/ 1193800 h 1193800"/>
              <a:gd name="connsiteX9-63" fmla="*/ 50800 w 12674600"/>
              <a:gd name="connsiteY9-64" fmla="*/ 406400 h 1193800"/>
              <a:gd name="connsiteX10-65" fmla="*/ 0 w 12674600"/>
              <a:gd name="connsiteY10-66" fmla="*/ 431800 h 1193800"/>
              <a:gd name="connsiteX0-67" fmla="*/ 0 w 12674600"/>
              <a:gd name="connsiteY0-68" fmla="*/ 431800 h 1193800"/>
              <a:gd name="connsiteX1-69" fmla="*/ 3479800 w 12674600"/>
              <a:gd name="connsiteY1-70" fmla="*/ 0 h 1193800"/>
              <a:gd name="connsiteX2-71" fmla="*/ 8737600 w 12674600"/>
              <a:gd name="connsiteY2-72" fmla="*/ 431800 h 1193800"/>
              <a:gd name="connsiteX3-73" fmla="*/ 8991600 w 12674600"/>
              <a:gd name="connsiteY3-74" fmla="*/ 482600 h 1193800"/>
              <a:gd name="connsiteX4-75" fmla="*/ 10858500 w 12674600"/>
              <a:gd name="connsiteY4-76" fmla="*/ 342900 h 1193800"/>
              <a:gd name="connsiteX5-77" fmla="*/ 12674600 w 12674600"/>
              <a:gd name="connsiteY5-78" fmla="*/ 368300 h 1193800"/>
              <a:gd name="connsiteX6-79" fmla="*/ 12623800 w 12674600"/>
              <a:gd name="connsiteY6-80" fmla="*/ 1130300 h 1193800"/>
              <a:gd name="connsiteX7-81" fmla="*/ 88900 w 12674600"/>
              <a:gd name="connsiteY7-82" fmla="*/ 1193800 h 1193800"/>
              <a:gd name="connsiteX8-83" fmla="*/ 50800 w 12674600"/>
              <a:gd name="connsiteY8-84" fmla="*/ 406400 h 1193800"/>
              <a:gd name="connsiteX9-85" fmla="*/ 0 w 12674600"/>
              <a:gd name="connsiteY9-86" fmla="*/ 431800 h 1193800"/>
              <a:gd name="connsiteX0-87" fmla="*/ 0 w 12674600"/>
              <a:gd name="connsiteY0-88" fmla="*/ 431800 h 1193800"/>
              <a:gd name="connsiteX1-89" fmla="*/ 3479800 w 12674600"/>
              <a:gd name="connsiteY1-90" fmla="*/ 0 h 1193800"/>
              <a:gd name="connsiteX2-91" fmla="*/ 8737600 w 12674600"/>
              <a:gd name="connsiteY2-92" fmla="*/ 431800 h 1193800"/>
              <a:gd name="connsiteX3-93" fmla="*/ 10858500 w 12674600"/>
              <a:gd name="connsiteY3-94" fmla="*/ 342900 h 1193800"/>
              <a:gd name="connsiteX4-95" fmla="*/ 12674600 w 12674600"/>
              <a:gd name="connsiteY4-96" fmla="*/ 368300 h 1193800"/>
              <a:gd name="connsiteX5-97" fmla="*/ 12623800 w 12674600"/>
              <a:gd name="connsiteY5-98" fmla="*/ 1130300 h 1193800"/>
              <a:gd name="connsiteX6-99" fmla="*/ 88900 w 12674600"/>
              <a:gd name="connsiteY6-100" fmla="*/ 1193800 h 1193800"/>
              <a:gd name="connsiteX7-101" fmla="*/ 50800 w 12674600"/>
              <a:gd name="connsiteY7-102" fmla="*/ 406400 h 1193800"/>
              <a:gd name="connsiteX8-103" fmla="*/ 0 w 12674600"/>
              <a:gd name="connsiteY8-104" fmla="*/ 431800 h 1193800"/>
              <a:gd name="connsiteX0-105" fmla="*/ 0 w 12674600"/>
              <a:gd name="connsiteY0-106" fmla="*/ 431800 h 1193800"/>
              <a:gd name="connsiteX1-107" fmla="*/ 3479800 w 12674600"/>
              <a:gd name="connsiteY1-108" fmla="*/ 0 h 1193800"/>
              <a:gd name="connsiteX2-109" fmla="*/ 8737600 w 12674600"/>
              <a:gd name="connsiteY2-110" fmla="*/ 431800 h 1193800"/>
              <a:gd name="connsiteX3-111" fmla="*/ 10858500 w 12674600"/>
              <a:gd name="connsiteY3-112" fmla="*/ 342900 h 1193800"/>
              <a:gd name="connsiteX4-113" fmla="*/ 12674600 w 12674600"/>
              <a:gd name="connsiteY4-114" fmla="*/ 368300 h 1193800"/>
              <a:gd name="connsiteX5-115" fmla="*/ 12623800 w 12674600"/>
              <a:gd name="connsiteY5-116" fmla="*/ 1130300 h 1193800"/>
              <a:gd name="connsiteX6-117" fmla="*/ 88900 w 12674600"/>
              <a:gd name="connsiteY6-118" fmla="*/ 1193800 h 1193800"/>
              <a:gd name="connsiteX7-119" fmla="*/ 50800 w 12674600"/>
              <a:gd name="connsiteY7-120" fmla="*/ 406400 h 1193800"/>
              <a:gd name="connsiteX8-121" fmla="*/ 0 w 12674600"/>
              <a:gd name="connsiteY8-122" fmla="*/ 431800 h 1193800"/>
              <a:gd name="connsiteX0-123" fmla="*/ 0 w 12674600"/>
              <a:gd name="connsiteY0-124" fmla="*/ 431800 h 1193800"/>
              <a:gd name="connsiteX1-125" fmla="*/ 3479800 w 12674600"/>
              <a:gd name="connsiteY1-126" fmla="*/ 0 h 1193800"/>
              <a:gd name="connsiteX2-127" fmla="*/ 8737600 w 12674600"/>
              <a:gd name="connsiteY2-128" fmla="*/ 431800 h 1193800"/>
              <a:gd name="connsiteX3-129" fmla="*/ 10858500 w 12674600"/>
              <a:gd name="connsiteY3-130" fmla="*/ 342900 h 1193800"/>
              <a:gd name="connsiteX4-131" fmla="*/ 12674600 w 12674600"/>
              <a:gd name="connsiteY4-132" fmla="*/ 368300 h 1193800"/>
              <a:gd name="connsiteX5-133" fmla="*/ 12623800 w 12674600"/>
              <a:gd name="connsiteY5-134" fmla="*/ 1130300 h 1193800"/>
              <a:gd name="connsiteX6-135" fmla="*/ 88900 w 12674600"/>
              <a:gd name="connsiteY6-136" fmla="*/ 1193800 h 1193800"/>
              <a:gd name="connsiteX7-137" fmla="*/ 50800 w 12674600"/>
              <a:gd name="connsiteY7-138" fmla="*/ 406400 h 1193800"/>
              <a:gd name="connsiteX8-139" fmla="*/ 0 w 12674600"/>
              <a:gd name="connsiteY8-140" fmla="*/ 431800 h 1193800"/>
              <a:gd name="connsiteX0-141" fmla="*/ 0 w 12674600"/>
              <a:gd name="connsiteY0-142" fmla="*/ 431800 h 1193800"/>
              <a:gd name="connsiteX1-143" fmla="*/ 3479800 w 12674600"/>
              <a:gd name="connsiteY1-144" fmla="*/ 0 h 1193800"/>
              <a:gd name="connsiteX2-145" fmla="*/ 8737600 w 12674600"/>
              <a:gd name="connsiteY2-146" fmla="*/ 431800 h 1193800"/>
              <a:gd name="connsiteX3-147" fmla="*/ 10858500 w 12674600"/>
              <a:gd name="connsiteY3-148" fmla="*/ 342900 h 1193800"/>
              <a:gd name="connsiteX4-149" fmla="*/ 12674600 w 12674600"/>
              <a:gd name="connsiteY4-150" fmla="*/ 368300 h 1193800"/>
              <a:gd name="connsiteX5-151" fmla="*/ 12623800 w 12674600"/>
              <a:gd name="connsiteY5-152" fmla="*/ 1130300 h 1193800"/>
              <a:gd name="connsiteX6-153" fmla="*/ 88900 w 12674600"/>
              <a:gd name="connsiteY6-154" fmla="*/ 1193800 h 1193800"/>
              <a:gd name="connsiteX7-155" fmla="*/ 50800 w 12674600"/>
              <a:gd name="connsiteY7-156" fmla="*/ 406400 h 1193800"/>
              <a:gd name="connsiteX8-157" fmla="*/ 0 w 12674600"/>
              <a:gd name="connsiteY8-158" fmla="*/ 431800 h 1193800"/>
              <a:gd name="connsiteX0-159" fmla="*/ 0 w 12674600"/>
              <a:gd name="connsiteY0-160" fmla="*/ 431800 h 1193800"/>
              <a:gd name="connsiteX1-161" fmla="*/ 3479800 w 12674600"/>
              <a:gd name="connsiteY1-162" fmla="*/ 0 h 1193800"/>
              <a:gd name="connsiteX2-163" fmla="*/ 8737600 w 12674600"/>
              <a:gd name="connsiteY2-164" fmla="*/ 431800 h 1193800"/>
              <a:gd name="connsiteX3-165" fmla="*/ 10858500 w 12674600"/>
              <a:gd name="connsiteY3-166" fmla="*/ 342900 h 1193800"/>
              <a:gd name="connsiteX4-167" fmla="*/ 12674600 w 12674600"/>
              <a:gd name="connsiteY4-168" fmla="*/ 368300 h 1193800"/>
              <a:gd name="connsiteX5-169" fmla="*/ 12623800 w 12674600"/>
              <a:gd name="connsiteY5-170" fmla="*/ 1130300 h 1193800"/>
              <a:gd name="connsiteX6-171" fmla="*/ 88900 w 12674600"/>
              <a:gd name="connsiteY6-172" fmla="*/ 1193800 h 1193800"/>
              <a:gd name="connsiteX7-173" fmla="*/ 50800 w 12674600"/>
              <a:gd name="connsiteY7-174" fmla="*/ 406400 h 1193800"/>
              <a:gd name="connsiteX8-175" fmla="*/ 0 w 12674600"/>
              <a:gd name="connsiteY8-176" fmla="*/ 431800 h 1193800"/>
              <a:gd name="connsiteX0-177" fmla="*/ 0 w 12674600"/>
              <a:gd name="connsiteY0-178" fmla="*/ 431800 h 1193800"/>
              <a:gd name="connsiteX1-179" fmla="*/ 3479800 w 12674600"/>
              <a:gd name="connsiteY1-180" fmla="*/ 0 h 1193800"/>
              <a:gd name="connsiteX2-181" fmla="*/ 8737600 w 12674600"/>
              <a:gd name="connsiteY2-182" fmla="*/ 431800 h 1193800"/>
              <a:gd name="connsiteX3-183" fmla="*/ 10858500 w 12674600"/>
              <a:gd name="connsiteY3-184" fmla="*/ 342900 h 1193800"/>
              <a:gd name="connsiteX4-185" fmla="*/ 12674600 w 12674600"/>
              <a:gd name="connsiteY4-186" fmla="*/ 368300 h 1193800"/>
              <a:gd name="connsiteX5-187" fmla="*/ 12623800 w 12674600"/>
              <a:gd name="connsiteY5-188" fmla="*/ 1130300 h 1193800"/>
              <a:gd name="connsiteX6-189" fmla="*/ 88900 w 12674600"/>
              <a:gd name="connsiteY6-190" fmla="*/ 1193800 h 1193800"/>
              <a:gd name="connsiteX7-191" fmla="*/ 50800 w 12674600"/>
              <a:gd name="connsiteY7-192" fmla="*/ 406400 h 1193800"/>
              <a:gd name="connsiteX8-193" fmla="*/ 0 w 12674600"/>
              <a:gd name="connsiteY8-194" fmla="*/ 431800 h 1193800"/>
              <a:gd name="connsiteX0-195" fmla="*/ 0 w 12674600"/>
              <a:gd name="connsiteY0-196" fmla="*/ 431800 h 1193800"/>
              <a:gd name="connsiteX1-197" fmla="*/ 3479800 w 12674600"/>
              <a:gd name="connsiteY1-198" fmla="*/ 0 h 1193800"/>
              <a:gd name="connsiteX2-199" fmla="*/ 8737600 w 12674600"/>
              <a:gd name="connsiteY2-200" fmla="*/ 431800 h 1193800"/>
              <a:gd name="connsiteX3-201" fmla="*/ 10858500 w 12674600"/>
              <a:gd name="connsiteY3-202" fmla="*/ 342900 h 1193800"/>
              <a:gd name="connsiteX4-203" fmla="*/ 12674600 w 12674600"/>
              <a:gd name="connsiteY4-204" fmla="*/ 368300 h 1193800"/>
              <a:gd name="connsiteX5-205" fmla="*/ 12623800 w 12674600"/>
              <a:gd name="connsiteY5-206" fmla="*/ 1130300 h 1193800"/>
              <a:gd name="connsiteX6-207" fmla="*/ 88900 w 12674600"/>
              <a:gd name="connsiteY6-208" fmla="*/ 1193800 h 1193800"/>
              <a:gd name="connsiteX7-209" fmla="*/ 50800 w 12674600"/>
              <a:gd name="connsiteY7-210" fmla="*/ 406400 h 1193800"/>
              <a:gd name="connsiteX8-211" fmla="*/ 0 w 12674600"/>
              <a:gd name="connsiteY8-212" fmla="*/ 431800 h 1193800"/>
              <a:gd name="connsiteX0-213" fmla="*/ 0 w 12674600"/>
              <a:gd name="connsiteY0-214" fmla="*/ 431800 h 1193800"/>
              <a:gd name="connsiteX1-215" fmla="*/ 3479800 w 12674600"/>
              <a:gd name="connsiteY1-216" fmla="*/ 0 h 1193800"/>
              <a:gd name="connsiteX2-217" fmla="*/ 8737600 w 12674600"/>
              <a:gd name="connsiteY2-218" fmla="*/ 431800 h 1193800"/>
              <a:gd name="connsiteX3-219" fmla="*/ 10858500 w 12674600"/>
              <a:gd name="connsiteY3-220" fmla="*/ 342900 h 1193800"/>
              <a:gd name="connsiteX4-221" fmla="*/ 12674600 w 12674600"/>
              <a:gd name="connsiteY4-222" fmla="*/ 368300 h 1193800"/>
              <a:gd name="connsiteX5-223" fmla="*/ 12623800 w 12674600"/>
              <a:gd name="connsiteY5-224" fmla="*/ 1130300 h 1193800"/>
              <a:gd name="connsiteX6-225" fmla="*/ 88900 w 12674600"/>
              <a:gd name="connsiteY6-226" fmla="*/ 1193800 h 1193800"/>
              <a:gd name="connsiteX7-227" fmla="*/ 50800 w 12674600"/>
              <a:gd name="connsiteY7-228" fmla="*/ 406400 h 1193800"/>
              <a:gd name="connsiteX8-229" fmla="*/ 0 w 12674600"/>
              <a:gd name="connsiteY8-230" fmla="*/ 431800 h 1193800"/>
              <a:gd name="connsiteX0-231" fmla="*/ 0 w 12674600"/>
              <a:gd name="connsiteY0-232" fmla="*/ 431800 h 1193800"/>
              <a:gd name="connsiteX1-233" fmla="*/ 3479800 w 12674600"/>
              <a:gd name="connsiteY1-234" fmla="*/ 0 h 1193800"/>
              <a:gd name="connsiteX2-235" fmla="*/ 8737600 w 12674600"/>
              <a:gd name="connsiteY2-236" fmla="*/ 431800 h 1193800"/>
              <a:gd name="connsiteX3-237" fmla="*/ 10858500 w 12674600"/>
              <a:gd name="connsiteY3-238" fmla="*/ 342900 h 1193800"/>
              <a:gd name="connsiteX4-239" fmla="*/ 12674600 w 12674600"/>
              <a:gd name="connsiteY4-240" fmla="*/ 368300 h 1193800"/>
              <a:gd name="connsiteX5-241" fmla="*/ 12623800 w 12674600"/>
              <a:gd name="connsiteY5-242" fmla="*/ 1130300 h 1193800"/>
              <a:gd name="connsiteX6-243" fmla="*/ 88900 w 12674600"/>
              <a:gd name="connsiteY6-244" fmla="*/ 1193800 h 1193800"/>
              <a:gd name="connsiteX7-245" fmla="*/ 50800 w 12674600"/>
              <a:gd name="connsiteY7-246" fmla="*/ 406400 h 1193800"/>
              <a:gd name="connsiteX8-247" fmla="*/ 0 w 12674600"/>
              <a:gd name="connsiteY8-248" fmla="*/ 431800 h 1193800"/>
              <a:gd name="connsiteX0-249" fmla="*/ 0 w 12674600"/>
              <a:gd name="connsiteY0-250" fmla="*/ 431800 h 1193800"/>
              <a:gd name="connsiteX1-251" fmla="*/ 3479800 w 12674600"/>
              <a:gd name="connsiteY1-252" fmla="*/ 0 h 1193800"/>
              <a:gd name="connsiteX2-253" fmla="*/ 8737600 w 12674600"/>
              <a:gd name="connsiteY2-254" fmla="*/ 431800 h 1193800"/>
              <a:gd name="connsiteX3-255" fmla="*/ 10858500 w 12674600"/>
              <a:gd name="connsiteY3-256" fmla="*/ 342900 h 1193800"/>
              <a:gd name="connsiteX4-257" fmla="*/ 12674600 w 12674600"/>
              <a:gd name="connsiteY4-258" fmla="*/ 368300 h 1193800"/>
              <a:gd name="connsiteX5-259" fmla="*/ 12623800 w 12674600"/>
              <a:gd name="connsiteY5-260" fmla="*/ 1130300 h 1193800"/>
              <a:gd name="connsiteX6-261" fmla="*/ 88900 w 12674600"/>
              <a:gd name="connsiteY6-262" fmla="*/ 1193800 h 1193800"/>
              <a:gd name="connsiteX7-263" fmla="*/ 50800 w 12674600"/>
              <a:gd name="connsiteY7-264" fmla="*/ 406400 h 1193800"/>
              <a:gd name="connsiteX8-265" fmla="*/ 0 w 12674600"/>
              <a:gd name="connsiteY8-266" fmla="*/ 431800 h 1193800"/>
              <a:gd name="connsiteX0-267" fmla="*/ 0 w 12674600"/>
              <a:gd name="connsiteY0-268" fmla="*/ 431800 h 1193800"/>
              <a:gd name="connsiteX1-269" fmla="*/ 3479800 w 12674600"/>
              <a:gd name="connsiteY1-270" fmla="*/ 0 h 1193800"/>
              <a:gd name="connsiteX2-271" fmla="*/ 8737600 w 12674600"/>
              <a:gd name="connsiteY2-272" fmla="*/ 431800 h 1193800"/>
              <a:gd name="connsiteX3-273" fmla="*/ 10845800 w 12674600"/>
              <a:gd name="connsiteY3-274" fmla="*/ 215900 h 1193800"/>
              <a:gd name="connsiteX4-275" fmla="*/ 12674600 w 12674600"/>
              <a:gd name="connsiteY4-276" fmla="*/ 368300 h 1193800"/>
              <a:gd name="connsiteX5-277" fmla="*/ 12623800 w 12674600"/>
              <a:gd name="connsiteY5-278" fmla="*/ 1130300 h 1193800"/>
              <a:gd name="connsiteX6-279" fmla="*/ 88900 w 12674600"/>
              <a:gd name="connsiteY6-280" fmla="*/ 1193800 h 1193800"/>
              <a:gd name="connsiteX7-281" fmla="*/ 50800 w 12674600"/>
              <a:gd name="connsiteY7-282" fmla="*/ 406400 h 1193800"/>
              <a:gd name="connsiteX8-283" fmla="*/ 0 w 12674600"/>
              <a:gd name="connsiteY8-284" fmla="*/ 431800 h 1193800"/>
              <a:gd name="connsiteX0-285" fmla="*/ 0 w 12674600"/>
              <a:gd name="connsiteY0-286" fmla="*/ 431800 h 1193800"/>
              <a:gd name="connsiteX1-287" fmla="*/ 3479800 w 12674600"/>
              <a:gd name="connsiteY1-288" fmla="*/ 0 h 1193800"/>
              <a:gd name="connsiteX2-289" fmla="*/ 8737600 w 12674600"/>
              <a:gd name="connsiteY2-290" fmla="*/ 431800 h 1193800"/>
              <a:gd name="connsiteX3-291" fmla="*/ 10833100 w 12674600"/>
              <a:gd name="connsiteY3-292" fmla="*/ 76200 h 1193800"/>
              <a:gd name="connsiteX4-293" fmla="*/ 12674600 w 12674600"/>
              <a:gd name="connsiteY4-294" fmla="*/ 368300 h 1193800"/>
              <a:gd name="connsiteX5-295" fmla="*/ 12623800 w 12674600"/>
              <a:gd name="connsiteY5-296" fmla="*/ 1130300 h 1193800"/>
              <a:gd name="connsiteX6-297" fmla="*/ 88900 w 12674600"/>
              <a:gd name="connsiteY6-298" fmla="*/ 1193800 h 1193800"/>
              <a:gd name="connsiteX7-299" fmla="*/ 50800 w 12674600"/>
              <a:gd name="connsiteY7-300" fmla="*/ 406400 h 1193800"/>
              <a:gd name="connsiteX8-301" fmla="*/ 0 w 12674600"/>
              <a:gd name="connsiteY8-302" fmla="*/ 431800 h 1193800"/>
              <a:gd name="connsiteX0-303" fmla="*/ 0 w 12674600"/>
              <a:gd name="connsiteY0-304" fmla="*/ 431800 h 1193800"/>
              <a:gd name="connsiteX1-305" fmla="*/ 3479800 w 12674600"/>
              <a:gd name="connsiteY1-306" fmla="*/ 0 h 1193800"/>
              <a:gd name="connsiteX2-307" fmla="*/ 8737600 w 12674600"/>
              <a:gd name="connsiteY2-308" fmla="*/ 431800 h 1193800"/>
              <a:gd name="connsiteX3-309" fmla="*/ 10833100 w 12674600"/>
              <a:gd name="connsiteY3-310" fmla="*/ 76200 h 1193800"/>
              <a:gd name="connsiteX4-311" fmla="*/ 12674600 w 12674600"/>
              <a:gd name="connsiteY4-312" fmla="*/ 368300 h 1193800"/>
              <a:gd name="connsiteX5-313" fmla="*/ 12623800 w 12674600"/>
              <a:gd name="connsiteY5-314" fmla="*/ 1130300 h 1193800"/>
              <a:gd name="connsiteX6-315" fmla="*/ 88900 w 12674600"/>
              <a:gd name="connsiteY6-316" fmla="*/ 1193800 h 1193800"/>
              <a:gd name="connsiteX7-317" fmla="*/ 50800 w 12674600"/>
              <a:gd name="connsiteY7-318" fmla="*/ 406400 h 1193800"/>
              <a:gd name="connsiteX8-319" fmla="*/ 0 w 12674600"/>
              <a:gd name="connsiteY8-320" fmla="*/ 431800 h 1193800"/>
              <a:gd name="connsiteX0-321" fmla="*/ 0 w 12674600"/>
              <a:gd name="connsiteY0-322" fmla="*/ 431800 h 1193800"/>
              <a:gd name="connsiteX1-323" fmla="*/ 3479800 w 12674600"/>
              <a:gd name="connsiteY1-324" fmla="*/ 0 h 1193800"/>
              <a:gd name="connsiteX2-325" fmla="*/ 8737600 w 12674600"/>
              <a:gd name="connsiteY2-326" fmla="*/ 431800 h 1193800"/>
              <a:gd name="connsiteX3-327" fmla="*/ 10833100 w 12674600"/>
              <a:gd name="connsiteY3-328" fmla="*/ 76200 h 1193800"/>
              <a:gd name="connsiteX4-329" fmla="*/ 12674600 w 12674600"/>
              <a:gd name="connsiteY4-330" fmla="*/ 368300 h 1193800"/>
              <a:gd name="connsiteX5-331" fmla="*/ 12623800 w 12674600"/>
              <a:gd name="connsiteY5-332" fmla="*/ 1130300 h 1193800"/>
              <a:gd name="connsiteX6-333" fmla="*/ 88900 w 12674600"/>
              <a:gd name="connsiteY6-334" fmla="*/ 1193800 h 1193800"/>
              <a:gd name="connsiteX7-335" fmla="*/ 50800 w 12674600"/>
              <a:gd name="connsiteY7-336" fmla="*/ 406400 h 1193800"/>
              <a:gd name="connsiteX8-337" fmla="*/ 0 w 12674600"/>
              <a:gd name="connsiteY8-338" fmla="*/ 431800 h 11938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9230" h="1090">
                <a:moveTo>
                  <a:pt x="5210" y="0"/>
                </a:moveTo>
                <a:cubicBezTo>
                  <a:pt x="7603" y="0"/>
                  <a:pt x="11560" y="660"/>
                  <a:pt x="13490" y="680"/>
                </a:cubicBezTo>
                <a:cubicBezTo>
                  <a:pt x="15420" y="700"/>
                  <a:pt x="15577" y="187"/>
                  <a:pt x="16790" y="120"/>
                </a:cubicBezTo>
                <a:cubicBezTo>
                  <a:pt x="17700" y="70"/>
                  <a:pt x="18616" y="238"/>
                  <a:pt x="19212" y="412"/>
                </a:cubicBezTo>
                <a:lnTo>
                  <a:pt x="19230" y="417"/>
                </a:lnTo>
                <a:lnTo>
                  <a:pt x="19230" y="1090"/>
                </a:lnTo>
                <a:lnTo>
                  <a:pt x="0" y="1090"/>
                </a:lnTo>
                <a:lnTo>
                  <a:pt x="0" y="641"/>
                </a:lnTo>
                <a:lnTo>
                  <a:pt x="10" y="640"/>
                </a:lnTo>
                <a:cubicBezTo>
                  <a:pt x="1033" y="473"/>
                  <a:pt x="3036" y="0"/>
                  <a:pt x="5210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  <a:defRPr kumimoji="0" lang="zh-CN" altLang="en-US" sz="16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bg>
      <p:bgPr>
        <a:gradFill>
          <a:gsLst>
            <a:gs pos="0">
              <a:schemeClr val="accent3"/>
            </a:gs>
            <a:gs pos="100000">
              <a:schemeClr val="accent1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 lIns="90170" tIns="46990" rIns="90170" bIns="46990">
            <a:normAutofit/>
          </a:bodyPr>
          <a:lstStyle>
            <a:lvl1pPr indent="0" eaLnBrk="1" fontAlgn="auto" latinLnBrk="0" hangingPunct="1">
              <a:defRPr u="none" strike="noStrike" kern="1200" cap="none" spc="200" normalizeH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1pPr>
            <a:lvl2pPr indent="0" eaLnBrk="1" fontAlgn="auto" latinLnBrk="0" hangingPunct="1">
              <a:defRPr u="none" strike="noStrike" kern="1200" cap="none" spc="200" normalizeH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 indent="0" eaLnBrk="1" fontAlgn="auto" latinLnBrk="0" hangingPunct="1">
              <a:defRPr u="none" strike="noStrike" kern="1200" cap="none" spc="200" normalizeH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 indent="0" eaLnBrk="1" fontAlgn="auto" latinLnBrk="0" hangingPunct="1">
              <a:defRPr u="none" strike="noStrike" kern="1200" cap="none" spc="200" normalizeH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 indent="0" eaLnBrk="1" fontAlgn="auto" latinLnBrk="0" hangingPunct="1">
              <a:defRPr u="none" strike="noStrike" kern="1200" cap="none" spc="200" normalizeH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bg>
      <p:bgPr>
        <a:gradFill>
          <a:gsLst>
            <a:gs pos="0">
              <a:schemeClr val="accent3"/>
            </a:gs>
            <a:gs pos="100000">
              <a:schemeClr val="accent1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0" name="图片 69" descr="图片包含 动物&#10;&#10;已生成高可信度的说明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H="1">
            <a:off x="0" y="0"/>
            <a:ext cx="12191999" cy="6858000"/>
          </a:xfrm>
          <a:prstGeom prst="rect">
            <a:avLst/>
          </a:prstGeom>
        </p:spPr>
      </p:pic>
      <p:pic>
        <p:nvPicPr>
          <p:cNvPr id="7" name="图片 6" descr="图片包含 动物&#10;&#10;已生成高可信度的说明" hidden="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flipH="1">
            <a:off x="0" y="0"/>
            <a:ext cx="12191999" cy="6858000"/>
          </a:xfrm>
          <a:prstGeom prst="rect">
            <a:avLst/>
          </a:prstGeom>
        </p:spPr>
      </p:pic>
      <p:cxnSp>
        <p:nvCxnSpPr>
          <p:cNvPr id="8" name="直接连接符 7"/>
          <p:cNvCxnSpPr/>
          <p:nvPr userDrawn="1">
            <p:custDataLst>
              <p:tags r:id="rId5"/>
            </p:custDataLst>
          </p:nvPr>
        </p:nvCxnSpPr>
        <p:spPr>
          <a:xfrm>
            <a:off x="428625" y="419100"/>
            <a:ext cx="3333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>
            <p:custDataLst>
              <p:tags r:id="rId6"/>
            </p:custDataLst>
          </p:nvPr>
        </p:nvCxnSpPr>
        <p:spPr>
          <a:xfrm>
            <a:off x="428625" y="501650"/>
            <a:ext cx="3333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>
            <p:custDataLst>
              <p:tags r:id="rId7"/>
            </p:custDataLst>
          </p:nvPr>
        </p:nvCxnSpPr>
        <p:spPr>
          <a:xfrm>
            <a:off x="428625" y="584200"/>
            <a:ext cx="3333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 userDrawn="1">
            <p:custDataLst>
              <p:tags r:id="rId8"/>
            </p:custDataLst>
          </p:nvPr>
        </p:nvCxnSpPr>
        <p:spPr>
          <a:xfrm>
            <a:off x="7246748" y="6375400"/>
            <a:ext cx="3643123" cy="0"/>
          </a:xfrm>
          <a:prstGeom prst="line">
            <a:avLst/>
          </a:prstGeom>
          <a:ln w="3175">
            <a:solidFill>
              <a:schemeClr val="bg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 userDrawn="1">
            <p:custDataLst>
              <p:tags r:id="rId9"/>
            </p:custDataLst>
          </p:nvPr>
        </p:nvGrpSpPr>
        <p:grpSpPr>
          <a:xfrm>
            <a:off x="911225" y="4672608"/>
            <a:ext cx="1808160" cy="319882"/>
            <a:chOff x="911225" y="4845050"/>
            <a:chExt cx="1808160" cy="319882"/>
          </a:xfrm>
          <a:solidFill>
            <a:schemeClr val="bg1"/>
          </a:solidFill>
        </p:grpSpPr>
        <p:sp>
          <p:nvSpPr>
            <p:cNvPr id="15" name="椭圆 14"/>
            <p:cNvSpPr/>
            <p:nvPr>
              <p:custDataLst>
                <p:tags r:id="rId10"/>
              </p:custDataLst>
            </p:nvPr>
          </p:nvSpPr>
          <p:spPr>
            <a:xfrm>
              <a:off x="911225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6" name="椭圆 15"/>
            <p:cNvSpPr/>
            <p:nvPr>
              <p:custDataLst>
                <p:tags r:id="rId11"/>
              </p:custDataLst>
            </p:nvPr>
          </p:nvSpPr>
          <p:spPr>
            <a:xfrm>
              <a:off x="911225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7" name="椭圆 16"/>
            <p:cNvSpPr/>
            <p:nvPr>
              <p:custDataLst>
                <p:tags r:id="rId12"/>
              </p:custDataLst>
            </p:nvPr>
          </p:nvSpPr>
          <p:spPr>
            <a:xfrm>
              <a:off x="1085056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8" name="椭圆 17"/>
            <p:cNvSpPr/>
            <p:nvPr>
              <p:custDataLst>
                <p:tags r:id="rId13"/>
              </p:custDataLst>
            </p:nvPr>
          </p:nvSpPr>
          <p:spPr>
            <a:xfrm>
              <a:off x="1085056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9" name="椭圆 18"/>
            <p:cNvSpPr/>
            <p:nvPr>
              <p:custDataLst>
                <p:tags r:id="rId14"/>
              </p:custDataLst>
            </p:nvPr>
          </p:nvSpPr>
          <p:spPr>
            <a:xfrm>
              <a:off x="1258887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0" name="椭圆 19"/>
            <p:cNvSpPr/>
            <p:nvPr>
              <p:custDataLst>
                <p:tags r:id="rId15"/>
              </p:custDataLst>
            </p:nvPr>
          </p:nvSpPr>
          <p:spPr>
            <a:xfrm>
              <a:off x="1258887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1" name="椭圆 20"/>
            <p:cNvSpPr/>
            <p:nvPr>
              <p:custDataLst>
                <p:tags r:id="rId16"/>
              </p:custDataLst>
            </p:nvPr>
          </p:nvSpPr>
          <p:spPr>
            <a:xfrm>
              <a:off x="1432718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2" name="椭圆 21"/>
            <p:cNvSpPr/>
            <p:nvPr>
              <p:custDataLst>
                <p:tags r:id="rId17"/>
              </p:custDataLst>
            </p:nvPr>
          </p:nvSpPr>
          <p:spPr>
            <a:xfrm>
              <a:off x="1432718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3" name="椭圆 22"/>
            <p:cNvSpPr/>
            <p:nvPr>
              <p:custDataLst>
                <p:tags r:id="rId18"/>
              </p:custDataLst>
            </p:nvPr>
          </p:nvSpPr>
          <p:spPr>
            <a:xfrm>
              <a:off x="1606549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4" name="椭圆 23"/>
            <p:cNvSpPr/>
            <p:nvPr>
              <p:custDataLst>
                <p:tags r:id="rId19"/>
              </p:custDataLst>
            </p:nvPr>
          </p:nvSpPr>
          <p:spPr>
            <a:xfrm>
              <a:off x="1606549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5" name="椭圆 24"/>
            <p:cNvSpPr/>
            <p:nvPr>
              <p:custDataLst>
                <p:tags r:id="rId20"/>
              </p:custDataLst>
            </p:nvPr>
          </p:nvSpPr>
          <p:spPr>
            <a:xfrm>
              <a:off x="1780380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6" name="椭圆 25"/>
            <p:cNvSpPr/>
            <p:nvPr>
              <p:custDataLst>
                <p:tags r:id="rId21"/>
              </p:custDataLst>
            </p:nvPr>
          </p:nvSpPr>
          <p:spPr>
            <a:xfrm>
              <a:off x="1780380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7" name="椭圆 26"/>
            <p:cNvSpPr/>
            <p:nvPr>
              <p:custDataLst>
                <p:tags r:id="rId22"/>
              </p:custDataLst>
            </p:nvPr>
          </p:nvSpPr>
          <p:spPr>
            <a:xfrm>
              <a:off x="1954211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8" name="椭圆 27"/>
            <p:cNvSpPr/>
            <p:nvPr>
              <p:custDataLst>
                <p:tags r:id="rId23"/>
              </p:custDataLst>
            </p:nvPr>
          </p:nvSpPr>
          <p:spPr>
            <a:xfrm>
              <a:off x="1954211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9" name="椭圆 28"/>
            <p:cNvSpPr/>
            <p:nvPr>
              <p:custDataLst>
                <p:tags r:id="rId24"/>
              </p:custDataLst>
            </p:nvPr>
          </p:nvSpPr>
          <p:spPr>
            <a:xfrm>
              <a:off x="2128042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0" name="椭圆 29"/>
            <p:cNvSpPr/>
            <p:nvPr>
              <p:custDataLst>
                <p:tags r:id="rId25"/>
              </p:custDataLst>
            </p:nvPr>
          </p:nvSpPr>
          <p:spPr>
            <a:xfrm>
              <a:off x="2128042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1" name="椭圆 30"/>
            <p:cNvSpPr/>
            <p:nvPr>
              <p:custDataLst>
                <p:tags r:id="rId26"/>
              </p:custDataLst>
            </p:nvPr>
          </p:nvSpPr>
          <p:spPr>
            <a:xfrm>
              <a:off x="2301873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2" name="椭圆 31"/>
            <p:cNvSpPr/>
            <p:nvPr>
              <p:custDataLst>
                <p:tags r:id="rId27"/>
              </p:custDataLst>
            </p:nvPr>
          </p:nvSpPr>
          <p:spPr>
            <a:xfrm>
              <a:off x="2301873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3" name="椭圆 32"/>
            <p:cNvSpPr/>
            <p:nvPr>
              <p:custDataLst>
                <p:tags r:id="rId28"/>
              </p:custDataLst>
            </p:nvPr>
          </p:nvSpPr>
          <p:spPr>
            <a:xfrm>
              <a:off x="2475704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4" name="椭圆 33"/>
            <p:cNvSpPr/>
            <p:nvPr>
              <p:custDataLst>
                <p:tags r:id="rId29"/>
              </p:custDataLst>
            </p:nvPr>
          </p:nvSpPr>
          <p:spPr>
            <a:xfrm>
              <a:off x="2475704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5" name="椭圆 34"/>
            <p:cNvSpPr/>
            <p:nvPr>
              <p:custDataLst>
                <p:tags r:id="rId30"/>
              </p:custDataLst>
            </p:nvPr>
          </p:nvSpPr>
          <p:spPr>
            <a:xfrm>
              <a:off x="2649535" y="484505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6" name="椭圆 35"/>
            <p:cNvSpPr/>
            <p:nvPr>
              <p:custDataLst>
                <p:tags r:id="rId31"/>
              </p:custDataLst>
            </p:nvPr>
          </p:nvSpPr>
          <p:spPr>
            <a:xfrm>
              <a:off x="2649535" y="5095082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37" name="组合 36"/>
          <p:cNvGrpSpPr/>
          <p:nvPr userDrawn="1">
            <p:custDataLst>
              <p:tags r:id="rId32"/>
            </p:custDataLst>
          </p:nvPr>
        </p:nvGrpSpPr>
        <p:grpSpPr>
          <a:xfrm>
            <a:off x="9960600" y="482599"/>
            <a:ext cx="1286667" cy="891382"/>
            <a:chOff x="9265447" y="481778"/>
            <a:chExt cx="1286667" cy="891382"/>
          </a:xfrm>
          <a:solidFill>
            <a:schemeClr val="bg1"/>
          </a:solidFill>
        </p:grpSpPr>
        <p:sp>
          <p:nvSpPr>
            <p:cNvPr id="38" name="椭圆 37"/>
            <p:cNvSpPr/>
            <p:nvPr>
              <p:custDataLst>
                <p:tags r:id="rId33"/>
              </p:custDataLst>
            </p:nvPr>
          </p:nvSpPr>
          <p:spPr>
            <a:xfrm>
              <a:off x="9265447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>
              <p:custDataLst>
                <p:tags r:id="rId34"/>
              </p:custDataLst>
            </p:nvPr>
          </p:nvSpPr>
          <p:spPr>
            <a:xfrm>
              <a:off x="9265447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>
              <p:custDataLst>
                <p:tags r:id="rId35"/>
              </p:custDataLst>
            </p:nvPr>
          </p:nvSpPr>
          <p:spPr>
            <a:xfrm>
              <a:off x="9439278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>
              <p:custDataLst>
                <p:tags r:id="rId36"/>
              </p:custDataLst>
            </p:nvPr>
          </p:nvSpPr>
          <p:spPr>
            <a:xfrm>
              <a:off x="9439278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>
              <p:custDataLst>
                <p:tags r:id="rId37"/>
              </p:custDataLst>
            </p:nvPr>
          </p:nvSpPr>
          <p:spPr>
            <a:xfrm>
              <a:off x="9613109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>
              <p:custDataLst>
                <p:tags r:id="rId38"/>
              </p:custDataLst>
            </p:nvPr>
          </p:nvSpPr>
          <p:spPr>
            <a:xfrm>
              <a:off x="9613109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>
              <p:custDataLst>
                <p:tags r:id="rId39"/>
              </p:custDataLst>
            </p:nvPr>
          </p:nvSpPr>
          <p:spPr>
            <a:xfrm>
              <a:off x="9786940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>
              <p:custDataLst>
                <p:tags r:id="rId40"/>
              </p:custDataLst>
            </p:nvPr>
          </p:nvSpPr>
          <p:spPr>
            <a:xfrm>
              <a:off x="9786940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>
              <p:custDataLst>
                <p:tags r:id="rId41"/>
              </p:custDataLst>
            </p:nvPr>
          </p:nvSpPr>
          <p:spPr>
            <a:xfrm>
              <a:off x="9960771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>
              <p:custDataLst>
                <p:tags r:id="rId42"/>
              </p:custDataLst>
            </p:nvPr>
          </p:nvSpPr>
          <p:spPr>
            <a:xfrm>
              <a:off x="9960771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>
              <p:custDataLst>
                <p:tags r:id="rId43"/>
              </p:custDataLst>
            </p:nvPr>
          </p:nvSpPr>
          <p:spPr>
            <a:xfrm>
              <a:off x="10134602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>
              <p:custDataLst>
                <p:tags r:id="rId44"/>
              </p:custDataLst>
            </p:nvPr>
          </p:nvSpPr>
          <p:spPr>
            <a:xfrm>
              <a:off x="10134602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>
              <p:custDataLst>
                <p:tags r:id="rId45"/>
              </p:custDataLst>
            </p:nvPr>
          </p:nvSpPr>
          <p:spPr>
            <a:xfrm>
              <a:off x="10308433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>
              <p:custDataLst>
                <p:tags r:id="rId46"/>
              </p:custDataLst>
            </p:nvPr>
          </p:nvSpPr>
          <p:spPr>
            <a:xfrm>
              <a:off x="10308433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>
              <p:custDataLst>
                <p:tags r:id="rId47"/>
              </p:custDataLst>
            </p:nvPr>
          </p:nvSpPr>
          <p:spPr>
            <a:xfrm>
              <a:off x="10482264" y="10532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>
              <p:custDataLst>
                <p:tags r:id="rId48"/>
              </p:custDataLst>
            </p:nvPr>
          </p:nvSpPr>
          <p:spPr>
            <a:xfrm>
              <a:off x="10482264" y="13033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>
              <p:custDataLst>
                <p:tags r:id="rId49"/>
              </p:custDataLst>
            </p:nvPr>
          </p:nvSpPr>
          <p:spPr>
            <a:xfrm>
              <a:off x="9265447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>
              <p:custDataLst>
                <p:tags r:id="rId50"/>
              </p:custDataLst>
            </p:nvPr>
          </p:nvSpPr>
          <p:spPr>
            <a:xfrm>
              <a:off x="9265447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>
              <p:custDataLst>
                <p:tags r:id="rId51"/>
              </p:custDataLst>
            </p:nvPr>
          </p:nvSpPr>
          <p:spPr>
            <a:xfrm>
              <a:off x="9439278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>
              <p:custDataLst>
                <p:tags r:id="rId52"/>
              </p:custDataLst>
            </p:nvPr>
          </p:nvSpPr>
          <p:spPr>
            <a:xfrm>
              <a:off x="9439278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>
              <p:custDataLst>
                <p:tags r:id="rId53"/>
              </p:custDataLst>
            </p:nvPr>
          </p:nvSpPr>
          <p:spPr>
            <a:xfrm>
              <a:off x="9613109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9" name="椭圆 58"/>
            <p:cNvSpPr/>
            <p:nvPr>
              <p:custDataLst>
                <p:tags r:id="rId54"/>
              </p:custDataLst>
            </p:nvPr>
          </p:nvSpPr>
          <p:spPr>
            <a:xfrm>
              <a:off x="9613109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0" name="椭圆 59"/>
            <p:cNvSpPr/>
            <p:nvPr>
              <p:custDataLst>
                <p:tags r:id="rId55"/>
              </p:custDataLst>
            </p:nvPr>
          </p:nvSpPr>
          <p:spPr>
            <a:xfrm>
              <a:off x="9786940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1" name="椭圆 60"/>
            <p:cNvSpPr/>
            <p:nvPr>
              <p:custDataLst>
                <p:tags r:id="rId56"/>
              </p:custDataLst>
            </p:nvPr>
          </p:nvSpPr>
          <p:spPr>
            <a:xfrm>
              <a:off x="9786940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>
              <p:custDataLst>
                <p:tags r:id="rId57"/>
              </p:custDataLst>
            </p:nvPr>
          </p:nvSpPr>
          <p:spPr>
            <a:xfrm>
              <a:off x="9960771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3" name="椭圆 62"/>
            <p:cNvSpPr/>
            <p:nvPr>
              <p:custDataLst>
                <p:tags r:id="rId58"/>
              </p:custDataLst>
            </p:nvPr>
          </p:nvSpPr>
          <p:spPr>
            <a:xfrm>
              <a:off x="9960771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4" name="椭圆 63"/>
            <p:cNvSpPr/>
            <p:nvPr>
              <p:custDataLst>
                <p:tags r:id="rId59"/>
              </p:custDataLst>
            </p:nvPr>
          </p:nvSpPr>
          <p:spPr>
            <a:xfrm>
              <a:off x="10134602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5" name="椭圆 64"/>
            <p:cNvSpPr/>
            <p:nvPr>
              <p:custDataLst>
                <p:tags r:id="rId60"/>
              </p:custDataLst>
            </p:nvPr>
          </p:nvSpPr>
          <p:spPr>
            <a:xfrm>
              <a:off x="10134602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>
              <p:custDataLst>
                <p:tags r:id="rId61"/>
              </p:custDataLst>
            </p:nvPr>
          </p:nvSpPr>
          <p:spPr>
            <a:xfrm>
              <a:off x="10308433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>
              <p:custDataLst>
                <p:tags r:id="rId62"/>
              </p:custDataLst>
            </p:nvPr>
          </p:nvSpPr>
          <p:spPr>
            <a:xfrm>
              <a:off x="10308433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>
              <p:custDataLst>
                <p:tags r:id="rId63"/>
              </p:custDataLst>
            </p:nvPr>
          </p:nvSpPr>
          <p:spPr>
            <a:xfrm>
              <a:off x="10482264" y="481778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9" name="椭圆 68"/>
            <p:cNvSpPr/>
            <p:nvPr>
              <p:custDataLst>
                <p:tags r:id="rId64"/>
              </p:custDataLst>
            </p:nvPr>
          </p:nvSpPr>
          <p:spPr>
            <a:xfrm>
              <a:off x="10482264" y="731810"/>
              <a:ext cx="69850" cy="69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5"/>
            </p:custDataLst>
          </p:nvPr>
        </p:nvSpPr>
        <p:spPr>
          <a:xfrm>
            <a:off x="762000" y="2050908"/>
            <a:ext cx="7003143" cy="1950414"/>
          </a:xfrm>
        </p:spPr>
        <p:txBody>
          <a:bodyPr vert="horz" lIns="90170" tIns="46990" rIns="90170" bIns="4699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1500" b="1" i="0" u="none" strike="noStrike" kern="1200" cap="none" spc="600" normalizeH="0" baseline="0" noProof="1">
                <a:solidFill>
                  <a:schemeClr val="bg1"/>
                </a:solidFill>
                <a:uFillTx/>
                <a:latin typeface="Arial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72" name="文本占位符 71"/>
          <p:cNvSpPr>
            <a:spLocks noGrp="1"/>
          </p:cNvSpPr>
          <p:nvPr>
            <p:ph type="body" sz="quarter" idx="13" hasCustomPrompt="1"/>
            <p:custDataLst>
              <p:tags r:id="rId66"/>
            </p:custDataLst>
          </p:nvPr>
        </p:nvSpPr>
        <p:spPr>
          <a:xfrm>
            <a:off x="762000" y="5172672"/>
            <a:ext cx="6456045" cy="543560"/>
          </a:xfrm>
        </p:spPr>
        <p:txBody>
          <a:bodyPr lIns="90170" tIns="46990" rIns="90170" bIns="46990">
            <a:normAutofit/>
          </a:bodyPr>
          <a:lstStyle>
            <a:lvl1pPr marL="0" indent="0" algn="dist">
              <a:buNone/>
              <a:defRPr sz="2000" baseline="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任意多边形: 形状 12"/>
          <p:cNvSpPr/>
          <p:nvPr userDrawn="1">
            <p:custDataLst>
              <p:tags r:id="rId1"/>
            </p:custDataLst>
          </p:nvPr>
        </p:nvSpPr>
        <p:spPr>
          <a:xfrm>
            <a:off x="-6350" y="6341414"/>
            <a:ext cx="12211050" cy="535635"/>
          </a:xfrm>
          <a:custGeom>
            <a:gdLst>
              <a:gd name="connsiteX0" fmla="*/ 0 w 12674600"/>
              <a:gd name="connsiteY0" fmla="*/ 444500 h 1206500"/>
              <a:gd name="connsiteX1" fmla="*/ 3327400 w 12674600"/>
              <a:gd name="connsiteY1" fmla="*/ 0 h 1206500"/>
              <a:gd name="connsiteX2" fmla="*/ 3479800 w 12674600"/>
              <a:gd name="connsiteY2" fmla="*/ 12700 h 1206500"/>
              <a:gd name="connsiteX3" fmla="*/ 8737600 w 12674600"/>
              <a:gd name="connsiteY3" fmla="*/ 444500 h 1206500"/>
              <a:gd name="connsiteX4" fmla="*/ 8864600 w 12674600"/>
              <a:gd name="connsiteY4" fmla="*/ 469900 h 1206500"/>
              <a:gd name="connsiteX5" fmla="*/ 8991600 w 12674600"/>
              <a:gd name="connsiteY5" fmla="*/ 495300 h 1206500"/>
              <a:gd name="connsiteX6" fmla="*/ 10858500 w 12674600"/>
              <a:gd name="connsiteY6" fmla="*/ 355600 h 1206500"/>
              <a:gd name="connsiteX7" fmla="*/ 12674600 w 12674600"/>
              <a:gd name="connsiteY7" fmla="*/ 381000 h 1206500"/>
              <a:gd name="connsiteX8" fmla="*/ 12623800 w 12674600"/>
              <a:gd name="connsiteY8" fmla="*/ 1143000 h 1206500"/>
              <a:gd name="connsiteX9" fmla="*/ 88900 w 12674600"/>
              <a:gd name="connsiteY9" fmla="*/ 1206500 h 1206500"/>
              <a:gd name="connsiteX10" fmla="*/ 50800 w 12674600"/>
              <a:gd name="connsiteY10" fmla="*/ 419100 h 1206500"/>
              <a:gd name="connsiteX11" fmla="*/ 0 w 12674600"/>
              <a:gd name="connsiteY11" fmla="*/ 444500 h 1206500"/>
              <a:gd name="connsiteX0-1" fmla="*/ 0 w 12674600"/>
              <a:gd name="connsiteY0-2" fmla="*/ 431800 h 1193800"/>
              <a:gd name="connsiteX1-3" fmla="*/ 3479800 w 12674600"/>
              <a:gd name="connsiteY1-4" fmla="*/ 0 h 1193800"/>
              <a:gd name="connsiteX2-5" fmla="*/ 8737600 w 12674600"/>
              <a:gd name="connsiteY2-6" fmla="*/ 431800 h 1193800"/>
              <a:gd name="connsiteX3-7" fmla="*/ 8864600 w 12674600"/>
              <a:gd name="connsiteY3-8" fmla="*/ 457200 h 1193800"/>
              <a:gd name="connsiteX4-9" fmla="*/ 8991600 w 12674600"/>
              <a:gd name="connsiteY4-10" fmla="*/ 482600 h 1193800"/>
              <a:gd name="connsiteX5-11" fmla="*/ 10858500 w 12674600"/>
              <a:gd name="connsiteY5-12" fmla="*/ 342900 h 1193800"/>
              <a:gd name="connsiteX6-13" fmla="*/ 12674600 w 12674600"/>
              <a:gd name="connsiteY6-14" fmla="*/ 368300 h 1193800"/>
              <a:gd name="connsiteX7-15" fmla="*/ 12623800 w 12674600"/>
              <a:gd name="connsiteY7-16" fmla="*/ 1130300 h 1193800"/>
              <a:gd name="connsiteX8-17" fmla="*/ 88900 w 12674600"/>
              <a:gd name="connsiteY8-18" fmla="*/ 1193800 h 1193800"/>
              <a:gd name="connsiteX9-19" fmla="*/ 50800 w 12674600"/>
              <a:gd name="connsiteY9-20" fmla="*/ 406400 h 1193800"/>
              <a:gd name="connsiteX10-21" fmla="*/ 0 w 12674600"/>
              <a:gd name="connsiteY10-22" fmla="*/ 431800 h 1193800"/>
              <a:gd name="connsiteX0-23" fmla="*/ 0 w 12674600"/>
              <a:gd name="connsiteY0-24" fmla="*/ 431800 h 1193800"/>
              <a:gd name="connsiteX1-25" fmla="*/ 3479800 w 12674600"/>
              <a:gd name="connsiteY1-26" fmla="*/ 0 h 1193800"/>
              <a:gd name="connsiteX2-27" fmla="*/ 8737600 w 12674600"/>
              <a:gd name="connsiteY2-28" fmla="*/ 431800 h 1193800"/>
              <a:gd name="connsiteX3-29" fmla="*/ 8864600 w 12674600"/>
              <a:gd name="connsiteY3-30" fmla="*/ 457200 h 1193800"/>
              <a:gd name="connsiteX4-31" fmla="*/ 8991600 w 12674600"/>
              <a:gd name="connsiteY4-32" fmla="*/ 482600 h 1193800"/>
              <a:gd name="connsiteX5-33" fmla="*/ 10858500 w 12674600"/>
              <a:gd name="connsiteY5-34" fmla="*/ 342900 h 1193800"/>
              <a:gd name="connsiteX6-35" fmla="*/ 12674600 w 12674600"/>
              <a:gd name="connsiteY6-36" fmla="*/ 368300 h 1193800"/>
              <a:gd name="connsiteX7-37" fmla="*/ 12623800 w 12674600"/>
              <a:gd name="connsiteY7-38" fmla="*/ 1130300 h 1193800"/>
              <a:gd name="connsiteX8-39" fmla="*/ 88900 w 12674600"/>
              <a:gd name="connsiteY8-40" fmla="*/ 1193800 h 1193800"/>
              <a:gd name="connsiteX9-41" fmla="*/ 50800 w 12674600"/>
              <a:gd name="connsiteY9-42" fmla="*/ 406400 h 1193800"/>
              <a:gd name="connsiteX10-43" fmla="*/ 0 w 12674600"/>
              <a:gd name="connsiteY10-44" fmla="*/ 431800 h 1193800"/>
              <a:gd name="connsiteX0-45" fmla="*/ 0 w 12674600"/>
              <a:gd name="connsiteY0-46" fmla="*/ 431800 h 1193800"/>
              <a:gd name="connsiteX1-47" fmla="*/ 3479800 w 12674600"/>
              <a:gd name="connsiteY1-48" fmla="*/ 0 h 1193800"/>
              <a:gd name="connsiteX2-49" fmla="*/ 8737600 w 12674600"/>
              <a:gd name="connsiteY2-50" fmla="*/ 431800 h 1193800"/>
              <a:gd name="connsiteX3-51" fmla="*/ 8864600 w 12674600"/>
              <a:gd name="connsiteY3-52" fmla="*/ 457200 h 1193800"/>
              <a:gd name="connsiteX4-53" fmla="*/ 8991600 w 12674600"/>
              <a:gd name="connsiteY4-54" fmla="*/ 482600 h 1193800"/>
              <a:gd name="connsiteX5-55" fmla="*/ 10858500 w 12674600"/>
              <a:gd name="connsiteY5-56" fmla="*/ 342900 h 1193800"/>
              <a:gd name="connsiteX6-57" fmla="*/ 12674600 w 12674600"/>
              <a:gd name="connsiteY6-58" fmla="*/ 368300 h 1193800"/>
              <a:gd name="connsiteX7-59" fmla="*/ 12623800 w 12674600"/>
              <a:gd name="connsiteY7-60" fmla="*/ 1130300 h 1193800"/>
              <a:gd name="connsiteX8-61" fmla="*/ 88900 w 12674600"/>
              <a:gd name="connsiteY8-62" fmla="*/ 1193800 h 1193800"/>
              <a:gd name="connsiteX9-63" fmla="*/ 50800 w 12674600"/>
              <a:gd name="connsiteY9-64" fmla="*/ 406400 h 1193800"/>
              <a:gd name="connsiteX10-65" fmla="*/ 0 w 12674600"/>
              <a:gd name="connsiteY10-66" fmla="*/ 431800 h 1193800"/>
              <a:gd name="connsiteX0-67" fmla="*/ 0 w 12674600"/>
              <a:gd name="connsiteY0-68" fmla="*/ 431800 h 1193800"/>
              <a:gd name="connsiteX1-69" fmla="*/ 3479800 w 12674600"/>
              <a:gd name="connsiteY1-70" fmla="*/ 0 h 1193800"/>
              <a:gd name="connsiteX2-71" fmla="*/ 8737600 w 12674600"/>
              <a:gd name="connsiteY2-72" fmla="*/ 431800 h 1193800"/>
              <a:gd name="connsiteX3-73" fmla="*/ 8991600 w 12674600"/>
              <a:gd name="connsiteY3-74" fmla="*/ 482600 h 1193800"/>
              <a:gd name="connsiteX4-75" fmla="*/ 10858500 w 12674600"/>
              <a:gd name="connsiteY4-76" fmla="*/ 342900 h 1193800"/>
              <a:gd name="connsiteX5-77" fmla="*/ 12674600 w 12674600"/>
              <a:gd name="connsiteY5-78" fmla="*/ 368300 h 1193800"/>
              <a:gd name="connsiteX6-79" fmla="*/ 12623800 w 12674600"/>
              <a:gd name="connsiteY6-80" fmla="*/ 1130300 h 1193800"/>
              <a:gd name="connsiteX7-81" fmla="*/ 88900 w 12674600"/>
              <a:gd name="connsiteY7-82" fmla="*/ 1193800 h 1193800"/>
              <a:gd name="connsiteX8-83" fmla="*/ 50800 w 12674600"/>
              <a:gd name="connsiteY8-84" fmla="*/ 406400 h 1193800"/>
              <a:gd name="connsiteX9-85" fmla="*/ 0 w 12674600"/>
              <a:gd name="connsiteY9-86" fmla="*/ 431800 h 1193800"/>
              <a:gd name="connsiteX0-87" fmla="*/ 0 w 12674600"/>
              <a:gd name="connsiteY0-88" fmla="*/ 431800 h 1193800"/>
              <a:gd name="connsiteX1-89" fmla="*/ 3479800 w 12674600"/>
              <a:gd name="connsiteY1-90" fmla="*/ 0 h 1193800"/>
              <a:gd name="connsiteX2-91" fmla="*/ 8737600 w 12674600"/>
              <a:gd name="connsiteY2-92" fmla="*/ 431800 h 1193800"/>
              <a:gd name="connsiteX3-93" fmla="*/ 10858500 w 12674600"/>
              <a:gd name="connsiteY3-94" fmla="*/ 342900 h 1193800"/>
              <a:gd name="connsiteX4-95" fmla="*/ 12674600 w 12674600"/>
              <a:gd name="connsiteY4-96" fmla="*/ 368300 h 1193800"/>
              <a:gd name="connsiteX5-97" fmla="*/ 12623800 w 12674600"/>
              <a:gd name="connsiteY5-98" fmla="*/ 1130300 h 1193800"/>
              <a:gd name="connsiteX6-99" fmla="*/ 88900 w 12674600"/>
              <a:gd name="connsiteY6-100" fmla="*/ 1193800 h 1193800"/>
              <a:gd name="connsiteX7-101" fmla="*/ 50800 w 12674600"/>
              <a:gd name="connsiteY7-102" fmla="*/ 406400 h 1193800"/>
              <a:gd name="connsiteX8-103" fmla="*/ 0 w 12674600"/>
              <a:gd name="connsiteY8-104" fmla="*/ 431800 h 1193800"/>
              <a:gd name="connsiteX0-105" fmla="*/ 0 w 12674600"/>
              <a:gd name="connsiteY0-106" fmla="*/ 431800 h 1193800"/>
              <a:gd name="connsiteX1-107" fmla="*/ 3479800 w 12674600"/>
              <a:gd name="connsiteY1-108" fmla="*/ 0 h 1193800"/>
              <a:gd name="connsiteX2-109" fmla="*/ 8737600 w 12674600"/>
              <a:gd name="connsiteY2-110" fmla="*/ 431800 h 1193800"/>
              <a:gd name="connsiteX3-111" fmla="*/ 10858500 w 12674600"/>
              <a:gd name="connsiteY3-112" fmla="*/ 342900 h 1193800"/>
              <a:gd name="connsiteX4-113" fmla="*/ 12674600 w 12674600"/>
              <a:gd name="connsiteY4-114" fmla="*/ 368300 h 1193800"/>
              <a:gd name="connsiteX5-115" fmla="*/ 12623800 w 12674600"/>
              <a:gd name="connsiteY5-116" fmla="*/ 1130300 h 1193800"/>
              <a:gd name="connsiteX6-117" fmla="*/ 88900 w 12674600"/>
              <a:gd name="connsiteY6-118" fmla="*/ 1193800 h 1193800"/>
              <a:gd name="connsiteX7-119" fmla="*/ 50800 w 12674600"/>
              <a:gd name="connsiteY7-120" fmla="*/ 406400 h 1193800"/>
              <a:gd name="connsiteX8-121" fmla="*/ 0 w 12674600"/>
              <a:gd name="connsiteY8-122" fmla="*/ 431800 h 1193800"/>
              <a:gd name="connsiteX0-123" fmla="*/ 0 w 12674600"/>
              <a:gd name="connsiteY0-124" fmla="*/ 431800 h 1193800"/>
              <a:gd name="connsiteX1-125" fmla="*/ 3479800 w 12674600"/>
              <a:gd name="connsiteY1-126" fmla="*/ 0 h 1193800"/>
              <a:gd name="connsiteX2-127" fmla="*/ 8737600 w 12674600"/>
              <a:gd name="connsiteY2-128" fmla="*/ 431800 h 1193800"/>
              <a:gd name="connsiteX3-129" fmla="*/ 10858500 w 12674600"/>
              <a:gd name="connsiteY3-130" fmla="*/ 342900 h 1193800"/>
              <a:gd name="connsiteX4-131" fmla="*/ 12674600 w 12674600"/>
              <a:gd name="connsiteY4-132" fmla="*/ 368300 h 1193800"/>
              <a:gd name="connsiteX5-133" fmla="*/ 12623800 w 12674600"/>
              <a:gd name="connsiteY5-134" fmla="*/ 1130300 h 1193800"/>
              <a:gd name="connsiteX6-135" fmla="*/ 88900 w 12674600"/>
              <a:gd name="connsiteY6-136" fmla="*/ 1193800 h 1193800"/>
              <a:gd name="connsiteX7-137" fmla="*/ 50800 w 12674600"/>
              <a:gd name="connsiteY7-138" fmla="*/ 406400 h 1193800"/>
              <a:gd name="connsiteX8-139" fmla="*/ 0 w 12674600"/>
              <a:gd name="connsiteY8-140" fmla="*/ 431800 h 1193800"/>
              <a:gd name="connsiteX0-141" fmla="*/ 0 w 12674600"/>
              <a:gd name="connsiteY0-142" fmla="*/ 431800 h 1193800"/>
              <a:gd name="connsiteX1-143" fmla="*/ 3479800 w 12674600"/>
              <a:gd name="connsiteY1-144" fmla="*/ 0 h 1193800"/>
              <a:gd name="connsiteX2-145" fmla="*/ 8737600 w 12674600"/>
              <a:gd name="connsiteY2-146" fmla="*/ 431800 h 1193800"/>
              <a:gd name="connsiteX3-147" fmla="*/ 10858500 w 12674600"/>
              <a:gd name="connsiteY3-148" fmla="*/ 342900 h 1193800"/>
              <a:gd name="connsiteX4-149" fmla="*/ 12674600 w 12674600"/>
              <a:gd name="connsiteY4-150" fmla="*/ 368300 h 1193800"/>
              <a:gd name="connsiteX5-151" fmla="*/ 12623800 w 12674600"/>
              <a:gd name="connsiteY5-152" fmla="*/ 1130300 h 1193800"/>
              <a:gd name="connsiteX6-153" fmla="*/ 88900 w 12674600"/>
              <a:gd name="connsiteY6-154" fmla="*/ 1193800 h 1193800"/>
              <a:gd name="connsiteX7-155" fmla="*/ 50800 w 12674600"/>
              <a:gd name="connsiteY7-156" fmla="*/ 406400 h 1193800"/>
              <a:gd name="connsiteX8-157" fmla="*/ 0 w 12674600"/>
              <a:gd name="connsiteY8-158" fmla="*/ 431800 h 1193800"/>
              <a:gd name="connsiteX0-159" fmla="*/ 0 w 12674600"/>
              <a:gd name="connsiteY0-160" fmla="*/ 431800 h 1193800"/>
              <a:gd name="connsiteX1-161" fmla="*/ 3479800 w 12674600"/>
              <a:gd name="connsiteY1-162" fmla="*/ 0 h 1193800"/>
              <a:gd name="connsiteX2-163" fmla="*/ 8737600 w 12674600"/>
              <a:gd name="connsiteY2-164" fmla="*/ 431800 h 1193800"/>
              <a:gd name="connsiteX3-165" fmla="*/ 10858500 w 12674600"/>
              <a:gd name="connsiteY3-166" fmla="*/ 342900 h 1193800"/>
              <a:gd name="connsiteX4-167" fmla="*/ 12674600 w 12674600"/>
              <a:gd name="connsiteY4-168" fmla="*/ 368300 h 1193800"/>
              <a:gd name="connsiteX5-169" fmla="*/ 12623800 w 12674600"/>
              <a:gd name="connsiteY5-170" fmla="*/ 1130300 h 1193800"/>
              <a:gd name="connsiteX6-171" fmla="*/ 88900 w 12674600"/>
              <a:gd name="connsiteY6-172" fmla="*/ 1193800 h 1193800"/>
              <a:gd name="connsiteX7-173" fmla="*/ 50800 w 12674600"/>
              <a:gd name="connsiteY7-174" fmla="*/ 406400 h 1193800"/>
              <a:gd name="connsiteX8-175" fmla="*/ 0 w 12674600"/>
              <a:gd name="connsiteY8-176" fmla="*/ 431800 h 1193800"/>
              <a:gd name="connsiteX0-177" fmla="*/ 0 w 12674600"/>
              <a:gd name="connsiteY0-178" fmla="*/ 431800 h 1193800"/>
              <a:gd name="connsiteX1-179" fmla="*/ 3479800 w 12674600"/>
              <a:gd name="connsiteY1-180" fmla="*/ 0 h 1193800"/>
              <a:gd name="connsiteX2-181" fmla="*/ 8737600 w 12674600"/>
              <a:gd name="connsiteY2-182" fmla="*/ 431800 h 1193800"/>
              <a:gd name="connsiteX3-183" fmla="*/ 10858500 w 12674600"/>
              <a:gd name="connsiteY3-184" fmla="*/ 342900 h 1193800"/>
              <a:gd name="connsiteX4-185" fmla="*/ 12674600 w 12674600"/>
              <a:gd name="connsiteY4-186" fmla="*/ 368300 h 1193800"/>
              <a:gd name="connsiteX5-187" fmla="*/ 12623800 w 12674600"/>
              <a:gd name="connsiteY5-188" fmla="*/ 1130300 h 1193800"/>
              <a:gd name="connsiteX6-189" fmla="*/ 88900 w 12674600"/>
              <a:gd name="connsiteY6-190" fmla="*/ 1193800 h 1193800"/>
              <a:gd name="connsiteX7-191" fmla="*/ 50800 w 12674600"/>
              <a:gd name="connsiteY7-192" fmla="*/ 406400 h 1193800"/>
              <a:gd name="connsiteX8-193" fmla="*/ 0 w 12674600"/>
              <a:gd name="connsiteY8-194" fmla="*/ 431800 h 1193800"/>
              <a:gd name="connsiteX0-195" fmla="*/ 0 w 12674600"/>
              <a:gd name="connsiteY0-196" fmla="*/ 431800 h 1193800"/>
              <a:gd name="connsiteX1-197" fmla="*/ 3479800 w 12674600"/>
              <a:gd name="connsiteY1-198" fmla="*/ 0 h 1193800"/>
              <a:gd name="connsiteX2-199" fmla="*/ 8737600 w 12674600"/>
              <a:gd name="connsiteY2-200" fmla="*/ 431800 h 1193800"/>
              <a:gd name="connsiteX3-201" fmla="*/ 10858500 w 12674600"/>
              <a:gd name="connsiteY3-202" fmla="*/ 342900 h 1193800"/>
              <a:gd name="connsiteX4-203" fmla="*/ 12674600 w 12674600"/>
              <a:gd name="connsiteY4-204" fmla="*/ 368300 h 1193800"/>
              <a:gd name="connsiteX5-205" fmla="*/ 12623800 w 12674600"/>
              <a:gd name="connsiteY5-206" fmla="*/ 1130300 h 1193800"/>
              <a:gd name="connsiteX6-207" fmla="*/ 88900 w 12674600"/>
              <a:gd name="connsiteY6-208" fmla="*/ 1193800 h 1193800"/>
              <a:gd name="connsiteX7-209" fmla="*/ 50800 w 12674600"/>
              <a:gd name="connsiteY7-210" fmla="*/ 406400 h 1193800"/>
              <a:gd name="connsiteX8-211" fmla="*/ 0 w 12674600"/>
              <a:gd name="connsiteY8-212" fmla="*/ 431800 h 1193800"/>
              <a:gd name="connsiteX0-213" fmla="*/ 0 w 12674600"/>
              <a:gd name="connsiteY0-214" fmla="*/ 431800 h 1193800"/>
              <a:gd name="connsiteX1-215" fmla="*/ 3479800 w 12674600"/>
              <a:gd name="connsiteY1-216" fmla="*/ 0 h 1193800"/>
              <a:gd name="connsiteX2-217" fmla="*/ 8737600 w 12674600"/>
              <a:gd name="connsiteY2-218" fmla="*/ 431800 h 1193800"/>
              <a:gd name="connsiteX3-219" fmla="*/ 10858500 w 12674600"/>
              <a:gd name="connsiteY3-220" fmla="*/ 342900 h 1193800"/>
              <a:gd name="connsiteX4-221" fmla="*/ 12674600 w 12674600"/>
              <a:gd name="connsiteY4-222" fmla="*/ 368300 h 1193800"/>
              <a:gd name="connsiteX5-223" fmla="*/ 12623800 w 12674600"/>
              <a:gd name="connsiteY5-224" fmla="*/ 1130300 h 1193800"/>
              <a:gd name="connsiteX6-225" fmla="*/ 88900 w 12674600"/>
              <a:gd name="connsiteY6-226" fmla="*/ 1193800 h 1193800"/>
              <a:gd name="connsiteX7-227" fmla="*/ 50800 w 12674600"/>
              <a:gd name="connsiteY7-228" fmla="*/ 406400 h 1193800"/>
              <a:gd name="connsiteX8-229" fmla="*/ 0 w 12674600"/>
              <a:gd name="connsiteY8-230" fmla="*/ 431800 h 1193800"/>
              <a:gd name="connsiteX0-231" fmla="*/ 0 w 12674600"/>
              <a:gd name="connsiteY0-232" fmla="*/ 431800 h 1193800"/>
              <a:gd name="connsiteX1-233" fmla="*/ 3479800 w 12674600"/>
              <a:gd name="connsiteY1-234" fmla="*/ 0 h 1193800"/>
              <a:gd name="connsiteX2-235" fmla="*/ 8737600 w 12674600"/>
              <a:gd name="connsiteY2-236" fmla="*/ 431800 h 1193800"/>
              <a:gd name="connsiteX3-237" fmla="*/ 10858500 w 12674600"/>
              <a:gd name="connsiteY3-238" fmla="*/ 342900 h 1193800"/>
              <a:gd name="connsiteX4-239" fmla="*/ 12674600 w 12674600"/>
              <a:gd name="connsiteY4-240" fmla="*/ 368300 h 1193800"/>
              <a:gd name="connsiteX5-241" fmla="*/ 12623800 w 12674600"/>
              <a:gd name="connsiteY5-242" fmla="*/ 1130300 h 1193800"/>
              <a:gd name="connsiteX6-243" fmla="*/ 88900 w 12674600"/>
              <a:gd name="connsiteY6-244" fmla="*/ 1193800 h 1193800"/>
              <a:gd name="connsiteX7-245" fmla="*/ 50800 w 12674600"/>
              <a:gd name="connsiteY7-246" fmla="*/ 406400 h 1193800"/>
              <a:gd name="connsiteX8-247" fmla="*/ 0 w 12674600"/>
              <a:gd name="connsiteY8-248" fmla="*/ 431800 h 1193800"/>
              <a:gd name="connsiteX0-249" fmla="*/ 0 w 12674600"/>
              <a:gd name="connsiteY0-250" fmla="*/ 431800 h 1193800"/>
              <a:gd name="connsiteX1-251" fmla="*/ 3479800 w 12674600"/>
              <a:gd name="connsiteY1-252" fmla="*/ 0 h 1193800"/>
              <a:gd name="connsiteX2-253" fmla="*/ 8737600 w 12674600"/>
              <a:gd name="connsiteY2-254" fmla="*/ 431800 h 1193800"/>
              <a:gd name="connsiteX3-255" fmla="*/ 10858500 w 12674600"/>
              <a:gd name="connsiteY3-256" fmla="*/ 342900 h 1193800"/>
              <a:gd name="connsiteX4-257" fmla="*/ 12674600 w 12674600"/>
              <a:gd name="connsiteY4-258" fmla="*/ 368300 h 1193800"/>
              <a:gd name="connsiteX5-259" fmla="*/ 12623800 w 12674600"/>
              <a:gd name="connsiteY5-260" fmla="*/ 1130300 h 1193800"/>
              <a:gd name="connsiteX6-261" fmla="*/ 88900 w 12674600"/>
              <a:gd name="connsiteY6-262" fmla="*/ 1193800 h 1193800"/>
              <a:gd name="connsiteX7-263" fmla="*/ 50800 w 12674600"/>
              <a:gd name="connsiteY7-264" fmla="*/ 406400 h 1193800"/>
              <a:gd name="connsiteX8-265" fmla="*/ 0 w 12674600"/>
              <a:gd name="connsiteY8-266" fmla="*/ 431800 h 1193800"/>
              <a:gd name="connsiteX0-267" fmla="*/ 0 w 12674600"/>
              <a:gd name="connsiteY0-268" fmla="*/ 431800 h 1193800"/>
              <a:gd name="connsiteX1-269" fmla="*/ 3479800 w 12674600"/>
              <a:gd name="connsiteY1-270" fmla="*/ 0 h 1193800"/>
              <a:gd name="connsiteX2-271" fmla="*/ 8737600 w 12674600"/>
              <a:gd name="connsiteY2-272" fmla="*/ 431800 h 1193800"/>
              <a:gd name="connsiteX3-273" fmla="*/ 10845800 w 12674600"/>
              <a:gd name="connsiteY3-274" fmla="*/ 215900 h 1193800"/>
              <a:gd name="connsiteX4-275" fmla="*/ 12674600 w 12674600"/>
              <a:gd name="connsiteY4-276" fmla="*/ 368300 h 1193800"/>
              <a:gd name="connsiteX5-277" fmla="*/ 12623800 w 12674600"/>
              <a:gd name="connsiteY5-278" fmla="*/ 1130300 h 1193800"/>
              <a:gd name="connsiteX6-279" fmla="*/ 88900 w 12674600"/>
              <a:gd name="connsiteY6-280" fmla="*/ 1193800 h 1193800"/>
              <a:gd name="connsiteX7-281" fmla="*/ 50800 w 12674600"/>
              <a:gd name="connsiteY7-282" fmla="*/ 406400 h 1193800"/>
              <a:gd name="connsiteX8-283" fmla="*/ 0 w 12674600"/>
              <a:gd name="connsiteY8-284" fmla="*/ 431800 h 1193800"/>
              <a:gd name="connsiteX0-285" fmla="*/ 0 w 12674600"/>
              <a:gd name="connsiteY0-286" fmla="*/ 431800 h 1193800"/>
              <a:gd name="connsiteX1-287" fmla="*/ 3479800 w 12674600"/>
              <a:gd name="connsiteY1-288" fmla="*/ 0 h 1193800"/>
              <a:gd name="connsiteX2-289" fmla="*/ 8737600 w 12674600"/>
              <a:gd name="connsiteY2-290" fmla="*/ 431800 h 1193800"/>
              <a:gd name="connsiteX3-291" fmla="*/ 10833100 w 12674600"/>
              <a:gd name="connsiteY3-292" fmla="*/ 76200 h 1193800"/>
              <a:gd name="connsiteX4-293" fmla="*/ 12674600 w 12674600"/>
              <a:gd name="connsiteY4-294" fmla="*/ 368300 h 1193800"/>
              <a:gd name="connsiteX5-295" fmla="*/ 12623800 w 12674600"/>
              <a:gd name="connsiteY5-296" fmla="*/ 1130300 h 1193800"/>
              <a:gd name="connsiteX6-297" fmla="*/ 88900 w 12674600"/>
              <a:gd name="connsiteY6-298" fmla="*/ 1193800 h 1193800"/>
              <a:gd name="connsiteX7-299" fmla="*/ 50800 w 12674600"/>
              <a:gd name="connsiteY7-300" fmla="*/ 406400 h 1193800"/>
              <a:gd name="connsiteX8-301" fmla="*/ 0 w 12674600"/>
              <a:gd name="connsiteY8-302" fmla="*/ 431800 h 1193800"/>
              <a:gd name="connsiteX0-303" fmla="*/ 0 w 12674600"/>
              <a:gd name="connsiteY0-304" fmla="*/ 431800 h 1193800"/>
              <a:gd name="connsiteX1-305" fmla="*/ 3479800 w 12674600"/>
              <a:gd name="connsiteY1-306" fmla="*/ 0 h 1193800"/>
              <a:gd name="connsiteX2-307" fmla="*/ 8737600 w 12674600"/>
              <a:gd name="connsiteY2-308" fmla="*/ 431800 h 1193800"/>
              <a:gd name="connsiteX3-309" fmla="*/ 10833100 w 12674600"/>
              <a:gd name="connsiteY3-310" fmla="*/ 76200 h 1193800"/>
              <a:gd name="connsiteX4-311" fmla="*/ 12674600 w 12674600"/>
              <a:gd name="connsiteY4-312" fmla="*/ 368300 h 1193800"/>
              <a:gd name="connsiteX5-313" fmla="*/ 12623800 w 12674600"/>
              <a:gd name="connsiteY5-314" fmla="*/ 1130300 h 1193800"/>
              <a:gd name="connsiteX6-315" fmla="*/ 88900 w 12674600"/>
              <a:gd name="connsiteY6-316" fmla="*/ 1193800 h 1193800"/>
              <a:gd name="connsiteX7-317" fmla="*/ 50800 w 12674600"/>
              <a:gd name="connsiteY7-318" fmla="*/ 406400 h 1193800"/>
              <a:gd name="connsiteX8-319" fmla="*/ 0 w 12674600"/>
              <a:gd name="connsiteY8-320" fmla="*/ 431800 h 1193800"/>
              <a:gd name="connsiteX0-321" fmla="*/ 0 w 12674600"/>
              <a:gd name="connsiteY0-322" fmla="*/ 431800 h 1193800"/>
              <a:gd name="connsiteX1-323" fmla="*/ 3479800 w 12674600"/>
              <a:gd name="connsiteY1-324" fmla="*/ 0 h 1193800"/>
              <a:gd name="connsiteX2-325" fmla="*/ 8737600 w 12674600"/>
              <a:gd name="connsiteY2-326" fmla="*/ 431800 h 1193800"/>
              <a:gd name="connsiteX3-327" fmla="*/ 10833100 w 12674600"/>
              <a:gd name="connsiteY3-328" fmla="*/ 76200 h 1193800"/>
              <a:gd name="connsiteX4-329" fmla="*/ 12674600 w 12674600"/>
              <a:gd name="connsiteY4-330" fmla="*/ 368300 h 1193800"/>
              <a:gd name="connsiteX5-331" fmla="*/ 12623800 w 12674600"/>
              <a:gd name="connsiteY5-332" fmla="*/ 1130300 h 1193800"/>
              <a:gd name="connsiteX6-333" fmla="*/ 88900 w 12674600"/>
              <a:gd name="connsiteY6-334" fmla="*/ 1193800 h 1193800"/>
              <a:gd name="connsiteX7-335" fmla="*/ 50800 w 12674600"/>
              <a:gd name="connsiteY7-336" fmla="*/ 406400 h 1193800"/>
              <a:gd name="connsiteX8-337" fmla="*/ 0 w 12674600"/>
              <a:gd name="connsiteY8-338" fmla="*/ 431800 h 11938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9230" h="1090">
                <a:moveTo>
                  <a:pt x="5210" y="0"/>
                </a:moveTo>
                <a:cubicBezTo>
                  <a:pt x="7603" y="0"/>
                  <a:pt x="11560" y="660"/>
                  <a:pt x="13490" y="680"/>
                </a:cubicBezTo>
                <a:cubicBezTo>
                  <a:pt x="15420" y="700"/>
                  <a:pt x="15577" y="187"/>
                  <a:pt x="16790" y="120"/>
                </a:cubicBezTo>
                <a:cubicBezTo>
                  <a:pt x="17700" y="70"/>
                  <a:pt x="18616" y="238"/>
                  <a:pt x="19212" y="412"/>
                </a:cubicBezTo>
                <a:lnTo>
                  <a:pt x="19230" y="417"/>
                </a:lnTo>
                <a:lnTo>
                  <a:pt x="19230" y="1090"/>
                </a:lnTo>
                <a:lnTo>
                  <a:pt x="0" y="1090"/>
                </a:lnTo>
                <a:lnTo>
                  <a:pt x="0" y="641"/>
                </a:lnTo>
                <a:lnTo>
                  <a:pt x="10" y="640"/>
                </a:lnTo>
                <a:cubicBezTo>
                  <a:pt x="1033" y="473"/>
                  <a:pt x="3036" y="0"/>
                  <a:pt x="5210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>
            <a:lvl1pPr>
              <a:defRPr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相框">
    <p:bg>
      <p:bgPr>
        <a:gradFill>
          <a:gsLst>
            <a:gs pos="0">
              <a:schemeClr val="accent3"/>
            </a:gs>
            <a:gs pos="100000">
              <a:schemeClr val="accent1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6599999" scaled="0"/>
                </a:gra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19" name="任意多边形: 形状 18"/>
          <p:cNvSpPr/>
          <p:nvPr userDrawn="1">
            <p:custDataLst>
              <p:tags r:id="rId2"/>
            </p:custDataLst>
          </p:nvPr>
        </p:nvSpPr>
        <p:spPr>
          <a:xfrm rot="16200000">
            <a:off x="8569325" y="3243580"/>
            <a:ext cx="6884035" cy="361950"/>
          </a:xfrm>
          <a:custGeom>
            <a:gdLst>
              <a:gd name="connsiteX0" fmla="*/ 0 w 12674600"/>
              <a:gd name="connsiteY0" fmla="*/ 444500 h 1206500"/>
              <a:gd name="connsiteX1" fmla="*/ 3327400 w 12674600"/>
              <a:gd name="connsiteY1" fmla="*/ 0 h 1206500"/>
              <a:gd name="connsiteX2" fmla="*/ 3479800 w 12674600"/>
              <a:gd name="connsiteY2" fmla="*/ 12700 h 1206500"/>
              <a:gd name="connsiteX3" fmla="*/ 8737600 w 12674600"/>
              <a:gd name="connsiteY3" fmla="*/ 444500 h 1206500"/>
              <a:gd name="connsiteX4" fmla="*/ 8864600 w 12674600"/>
              <a:gd name="connsiteY4" fmla="*/ 469900 h 1206500"/>
              <a:gd name="connsiteX5" fmla="*/ 8991600 w 12674600"/>
              <a:gd name="connsiteY5" fmla="*/ 495300 h 1206500"/>
              <a:gd name="connsiteX6" fmla="*/ 10858500 w 12674600"/>
              <a:gd name="connsiteY6" fmla="*/ 355600 h 1206500"/>
              <a:gd name="connsiteX7" fmla="*/ 12674600 w 12674600"/>
              <a:gd name="connsiteY7" fmla="*/ 381000 h 1206500"/>
              <a:gd name="connsiteX8" fmla="*/ 12623800 w 12674600"/>
              <a:gd name="connsiteY8" fmla="*/ 1143000 h 1206500"/>
              <a:gd name="connsiteX9" fmla="*/ 88900 w 12674600"/>
              <a:gd name="connsiteY9" fmla="*/ 1206500 h 1206500"/>
              <a:gd name="connsiteX10" fmla="*/ 50800 w 12674600"/>
              <a:gd name="connsiteY10" fmla="*/ 419100 h 1206500"/>
              <a:gd name="connsiteX11" fmla="*/ 0 w 12674600"/>
              <a:gd name="connsiteY11" fmla="*/ 444500 h 1206500"/>
              <a:gd name="connsiteX0-1" fmla="*/ 0 w 12674600"/>
              <a:gd name="connsiteY0-2" fmla="*/ 431800 h 1193800"/>
              <a:gd name="connsiteX1-3" fmla="*/ 3479800 w 12674600"/>
              <a:gd name="connsiteY1-4" fmla="*/ 0 h 1193800"/>
              <a:gd name="connsiteX2-5" fmla="*/ 8737600 w 12674600"/>
              <a:gd name="connsiteY2-6" fmla="*/ 431800 h 1193800"/>
              <a:gd name="connsiteX3-7" fmla="*/ 8864600 w 12674600"/>
              <a:gd name="connsiteY3-8" fmla="*/ 457200 h 1193800"/>
              <a:gd name="connsiteX4-9" fmla="*/ 8991600 w 12674600"/>
              <a:gd name="connsiteY4-10" fmla="*/ 482600 h 1193800"/>
              <a:gd name="connsiteX5-11" fmla="*/ 10858500 w 12674600"/>
              <a:gd name="connsiteY5-12" fmla="*/ 342900 h 1193800"/>
              <a:gd name="connsiteX6-13" fmla="*/ 12674600 w 12674600"/>
              <a:gd name="connsiteY6-14" fmla="*/ 368300 h 1193800"/>
              <a:gd name="connsiteX7-15" fmla="*/ 12623800 w 12674600"/>
              <a:gd name="connsiteY7-16" fmla="*/ 1130300 h 1193800"/>
              <a:gd name="connsiteX8-17" fmla="*/ 88900 w 12674600"/>
              <a:gd name="connsiteY8-18" fmla="*/ 1193800 h 1193800"/>
              <a:gd name="connsiteX9-19" fmla="*/ 50800 w 12674600"/>
              <a:gd name="connsiteY9-20" fmla="*/ 406400 h 1193800"/>
              <a:gd name="connsiteX10-21" fmla="*/ 0 w 12674600"/>
              <a:gd name="connsiteY10-22" fmla="*/ 431800 h 1193800"/>
              <a:gd name="connsiteX0-23" fmla="*/ 0 w 12674600"/>
              <a:gd name="connsiteY0-24" fmla="*/ 431800 h 1193800"/>
              <a:gd name="connsiteX1-25" fmla="*/ 3479800 w 12674600"/>
              <a:gd name="connsiteY1-26" fmla="*/ 0 h 1193800"/>
              <a:gd name="connsiteX2-27" fmla="*/ 8737600 w 12674600"/>
              <a:gd name="connsiteY2-28" fmla="*/ 431800 h 1193800"/>
              <a:gd name="connsiteX3-29" fmla="*/ 8864600 w 12674600"/>
              <a:gd name="connsiteY3-30" fmla="*/ 457200 h 1193800"/>
              <a:gd name="connsiteX4-31" fmla="*/ 8991600 w 12674600"/>
              <a:gd name="connsiteY4-32" fmla="*/ 482600 h 1193800"/>
              <a:gd name="connsiteX5-33" fmla="*/ 10858500 w 12674600"/>
              <a:gd name="connsiteY5-34" fmla="*/ 342900 h 1193800"/>
              <a:gd name="connsiteX6-35" fmla="*/ 12674600 w 12674600"/>
              <a:gd name="connsiteY6-36" fmla="*/ 368300 h 1193800"/>
              <a:gd name="connsiteX7-37" fmla="*/ 12623800 w 12674600"/>
              <a:gd name="connsiteY7-38" fmla="*/ 1130300 h 1193800"/>
              <a:gd name="connsiteX8-39" fmla="*/ 88900 w 12674600"/>
              <a:gd name="connsiteY8-40" fmla="*/ 1193800 h 1193800"/>
              <a:gd name="connsiteX9-41" fmla="*/ 50800 w 12674600"/>
              <a:gd name="connsiteY9-42" fmla="*/ 406400 h 1193800"/>
              <a:gd name="connsiteX10-43" fmla="*/ 0 w 12674600"/>
              <a:gd name="connsiteY10-44" fmla="*/ 431800 h 1193800"/>
              <a:gd name="connsiteX0-45" fmla="*/ 0 w 12674600"/>
              <a:gd name="connsiteY0-46" fmla="*/ 431800 h 1193800"/>
              <a:gd name="connsiteX1-47" fmla="*/ 3479800 w 12674600"/>
              <a:gd name="connsiteY1-48" fmla="*/ 0 h 1193800"/>
              <a:gd name="connsiteX2-49" fmla="*/ 8737600 w 12674600"/>
              <a:gd name="connsiteY2-50" fmla="*/ 431800 h 1193800"/>
              <a:gd name="connsiteX3-51" fmla="*/ 8864600 w 12674600"/>
              <a:gd name="connsiteY3-52" fmla="*/ 457200 h 1193800"/>
              <a:gd name="connsiteX4-53" fmla="*/ 8991600 w 12674600"/>
              <a:gd name="connsiteY4-54" fmla="*/ 482600 h 1193800"/>
              <a:gd name="connsiteX5-55" fmla="*/ 10858500 w 12674600"/>
              <a:gd name="connsiteY5-56" fmla="*/ 342900 h 1193800"/>
              <a:gd name="connsiteX6-57" fmla="*/ 12674600 w 12674600"/>
              <a:gd name="connsiteY6-58" fmla="*/ 368300 h 1193800"/>
              <a:gd name="connsiteX7-59" fmla="*/ 12623800 w 12674600"/>
              <a:gd name="connsiteY7-60" fmla="*/ 1130300 h 1193800"/>
              <a:gd name="connsiteX8-61" fmla="*/ 88900 w 12674600"/>
              <a:gd name="connsiteY8-62" fmla="*/ 1193800 h 1193800"/>
              <a:gd name="connsiteX9-63" fmla="*/ 50800 w 12674600"/>
              <a:gd name="connsiteY9-64" fmla="*/ 406400 h 1193800"/>
              <a:gd name="connsiteX10-65" fmla="*/ 0 w 12674600"/>
              <a:gd name="connsiteY10-66" fmla="*/ 431800 h 1193800"/>
              <a:gd name="connsiteX0-67" fmla="*/ 0 w 12674600"/>
              <a:gd name="connsiteY0-68" fmla="*/ 431800 h 1193800"/>
              <a:gd name="connsiteX1-69" fmla="*/ 3479800 w 12674600"/>
              <a:gd name="connsiteY1-70" fmla="*/ 0 h 1193800"/>
              <a:gd name="connsiteX2-71" fmla="*/ 8737600 w 12674600"/>
              <a:gd name="connsiteY2-72" fmla="*/ 431800 h 1193800"/>
              <a:gd name="connsiteX3-73" fmla="*/ 8991600 w 12674600"/>
              <a:gd name="connsiteY3-74" fmla="*/ 482600 h 1193800"/>
              <a:gd name="connsiteX4-75" fmla="*/ 10858500 w 12674600"/>
              <a:gd name="connsiteY4-76" fmla="*/ 342900 h 1193800"/>
              <a:gd name="connsiteX5-77" fmla="*/ 12674600 w 12674600"/>
              <a:gd name="connsiteY5-78" fmla="*/ 368300 h 1193800"/>
              <a:gd name="connsiteX6-79" fmla="*/ 12623800 w 12674600"/>
              <a:gd name="connsiteY6-80" fmla="*/ 1130300 h 1193800"/>
              <a:gd name="connsiteX7-81" fmla="*/ 88900 w 12674600"/>
              <a:gd name="connsiteY7-82" fmla="*/ 1193800 h 1193800"/>
              <a:gd name="connsiteX8-83" fmla="*/ 50800 w 12674600"/>
              <a:gd name="connsiteY8-84" fmla="*/ 406400 h 1193800"/>
              <a:gd name="connsiteX9-85" fmla="*/ 0 w 12674600"/>
              <a:gd name="connsiteY9-86" fmla="*/ 431800 h 1193800"/>
              <a:gd name="connsiteX0-87" fmla="*/ 0 w 12674600"/>
              <a:gd name="connsiteY0-88" fmla="*/ 431800 h 1193800"/>
              <a:gd name="connsiteX1-89" fmla="*/ 3479800 w 12674600"/>
              <a:gd name="connsiteY1-90" fmla="*/ 0 h 1193800"/>
              <a:gd name="connsiteX2-91" fmla="*/ 8737600 w 12674600"/>
              <a:gd name="connsiteY2-92" fmla="*/ 431800 h 1193800"/>
              <a:gd name="connsiteX3-93" fmla="*/ 10858500 w 12674600"/>
              <a:gd name="connsiteY3-94" fmla="*/ 342900 h 1193800"/>
              <a:gd name="connsiteX4-95" fmla="*/ 12674600 w 12674600"/>
              <a:gd name="connsiteY4-96" fmla="*/ 368300 h 1193800"/>
              <a:gd name="connsiteX5-97" fmla="*/ 12623800 w 12674600"/>
              <a:gd name="connsiteY5-98" fmla="*/ 1130300 h 1193800"/>
              <a:gd name="connsiteX6-99" fmla="*/ 88900 w 12674600"/>
              <a:gd name="connsiteY6-100" fmla="*/ 1193800 h 1193800"/>
              <a:gd name="connsiteX7-101" fmla="*/ 50800 w 12674600"/>
              <a:gd name="connsiteY7-102" fmla="*/ 406400 h 1193800"/>
              <a:gd name="connsiteX8-103" fmla="*/ 0 w 12674600"/>
              <a:gd name="connsiteY8-104" fmla="*/ 431800 h 1193800"/>
              <a:gd name="connsiteX0-105" fmla="*/ 0 w 12674600"/>
              <a:gd name="connsiteY0-106" fmla="*/ 431800 h 1193800"/>
              <a:gd name="connsiteX1-107" fmla="*/ 3479800 w 12674600"/>
              <a:gd name="connsiteY1-108" fmla="*/ 0 h 1193800"/>
              <a:gd name="connsiteX2-109" fmla="*/ 8737600 w 12674600"/>
              <a:gd name="connsiteY2-110" fmla="*/ 431800 h 1193800"/>
              <a:gd name="connsiteX3-111" fmla="*/ 10858500 w 12674600"/>
              <a:gd name="connsiteY3-112" fmla="*/ 342900 h 1193800"/>
              <a:gd name="connsiteX4-113" fmla="*/ 12674600 w 12674600"/>
              <a:gd name="connsiteY4-114" fmla="*/ 368300 h 1193800"/>
              <a:gd name="connsiteX5-115" fmla="*/ 12623800 w 12674600"/>
              <a:gd name="connsiteY5-116" fmla="*/ 1130300 h 1193800"/>
              <a:gd name="connsiteX6-117" fmla="*/ 88900 w 12674600"/>
              <a:gd name="connsiteY6-118" fmla="*/ 1193800 h 1193800"/>
              <a:gd name="connsiteX7-119" fmla="*/ 50800 w 12674600"/>
              <a:gd name="connsiteY7-120" fmla="*/ 406400 h 1193800"/>
              <a:gd name="connsiteX8-121" fmla="*/ 0 w 12674600"/>
              <a:gd name="connsiteY8-122" fmla="*/ 431800 h 1193800"/>
              <a:gd name="connsiteX0-123" fmla="*/ 0 w 12674600"/>
              <a:gd name="connsiteY0-124" fmla="*/ 431800 h 1193800"/>
              <a:gd name="connsiteX1-125" fmla="*/ 3479800 w 12674600"/>
              <a:gd name="connsiteY1-126" fmla="*/ 0 h 1193800"/>
              <a:gd name="connsiteX2-127" fmla="*/ 8737600 w 12674600"/>
              <a:gd name="connsiteY2-128" fmla="*/ 431800 h 1193800"/>
              <a:gd name="connsiteX3-129" fmla="*/ 10858500 w 12674600"/>
              <a:gd name="connsiteY3-130" fmla="*/ 342900 h 1193800"/>
              <a:gd name="connsiteX4-131" fmla="*/ 12674600 w 12674600"/>
              <a:gd name="connsiteY4-132" fmla="*/ 368300 h 1193800"/>
              <a:gd name="connsiteX5-133" fmla="*/ 12623800 w 12674600"/>
              <a:gd name="connsiteY5-134" fmla="*/ 1130300 h 1193800"/>
              <a:gd name="connsiteX6-135" fmla="*/ 88900 w 12674600"/>
              <a:gd name="connsiteY6-136" fmla="*/ 1193800 h 1193800"/>
              <a:gd name="connsiteX7-137" fmla="*/ 50800 w 12674600"/>
              <a:gd name="connsiteY7-138" fmla="*/ 406400 h 1193800"/>
              <a:gd name="connsiteX8-139" fmla="*/ 0 w 12674600"/>
              <a:gd name="connsiteY8-140" fmla="*/ 431800 h 1193800"/>
              <a:gd name="connsiteX0-141" fmla="*/ 0 w 12674600"/>
              <a:gd name="connsiteY0-142" fmla="*/ 431800 h 1193800"/>
              <a:gd name="connsiteX1-143" fmla="*/ 3479800 w 12674600"/>
              <a:gd name="connsiteY1-144" fmla="*/ 0 h 1193800"/>
              <a:gd name="connsiteX2-145" fmla="*/ 8737600 w 12674600"/>
              <a:gd name="connsiteY2-146" fmla="*/ 431800 h 1193800"/>
              <a:gd name="connsiteX3-147" fmla="*/ 10858500 w 12674600"/>
              <a:gd name="connsiteY3-148" fmla="*/ 342900 h 1193800"/>
              <a:gd name="connsiteX4-149" fmla="*/ 12674600 w 12674600"/>
              <a:gd name="connsiteY4-150" fmla="*/ 368300 h 1193800"/>
              <a:gd name="connsiteX5-151" fmla="*/ 12623800 w 12674600"/>
              <a:gd name="connsiteY5-152" fmla="*/ 1130300 h 1193800"/>
              <a:gd name="connsiteX6-153" fmla="*/ 88900 w 12674600"/>
              <a:gd name="connsiteY6-154" fmla="*/ 1193800 h 1193800"/>
              <a:gd name="connsiteX7-155" fmla="*/ 50800 w 12674600"/>
              <a:gd name="connsiteY7-156" fmla="*/ 406400 h 1193800"/>
              <a:gd name="connsiteX8-157" fmla="*/ 0 w 12674600"/>
              <a:gd name="connsiteY8-158" fmla="*/ 431800 h 1193800"/>
              <a:gd name="connsiteX0-159" fmla="*/ 0 w 12674600"/>
              <a:gd name="connsiteY0-160" fmla="*/ 431800 h 1193800"/>
              <a:gd name="connsiteX1-161" fmla="*/ 3479800 w 12674600"/>
              <a:gd name="connsiteY1-162" fmla="*/ 0 h 1193800"/>
              <a:gd name="connsiteX2-163" fmla="*/ 8737600 w 12674600"/>
              <a:gd name="connsiteY2-164" fmla="*/ 431800 h 1193800"/>
              <a:gd name="connsiteX3-165" fmla="*/ 10858500 w 12674600"/>
              <a:gd name="connsiteY3-166" fmla="*/ 342900 h 1193800"/>
              <a:gd name="connsiteX4-167" fmla="*/ 12674600 w 12674600"/>
              <a:gd name="connsiteY4-168" fmla="*/ 368300 h 1193800"/>
              <a:gd name="connsiteX5-169" fmla="*/ 12623800 w 12674600"/>
              <a:gd name="connsiteY5-170" fmla="*/ 1130300 h 1193800"/>
              <a:gd name="connsiteX6-171" fmla="*/ 88900 w 12674600"/>
              <a:gd name="connsiteY6-172" fmla="*/ 1193800 h 1193800"/>
              <a:gd name="connsiteX7-173" fmla="*/ 50800 w 12674600"/>
              <a:gd name="connsiteY7-174" fmla="*/ 406400 h 1193800"/>
              <a:gd name="connsiteX8-175" fmla="*/ 0 w 12674600"/>
              <a:gd name="connsiteY8-176" fmla="*/ 431800 h 1193800"/>
              <a:gd name="connsiteX0-177" fmla="*/ 0 w 12674600"/>
              <a:gd name="connsiteY0-178" fmla="*/ 431800 h 1193800"/>
              <a:gd name="connsiteX1-179" fmla="*/ 3479800 w 12674600"/>
              <a:gd name="connsiteY1-180" fmla="*/ 0 h 1193800"/>
              <a:gd name="connsiteX2-181" fmla="*/ 8737600 w 12674600"/>
              <a:gd name="connsiteY2-182" fmla="*/ 431800 h 1193800"/>
              <a:gd name="connsiteX3-183" fmla="*/ 10858500 w 12674600"/>
              <a:gd name="connsiteY3-184" fmla="*/ 342900 h 1193800"/>
              <a:gd name="connsiteX4-185" fmla="*/ 12674600 w 12674600"/>
              <a:gd name="connsiteY4-186" fmla="*/ 368300 h 1193800"/>
              <a:gd name="connsiteX5-187" fmla="*/ 12623800 w 12674600"/>
              <a:gd name="connsiteY5-188" fmla="*/ 1130300 h 1193800"/>
              <a:gd name="connsiteX6-189" fmla="*/ 88900 w 12674600"/>
              <a:gd name="connsiteY6-190" fmla="*/ 1193800 h 1193800"/>
              <a:gd name="connsiteX7-191" fmla="*/ 50800 w 12674600"/>
              <a:gd name="connsiteY7-192" fmla="*/ 406400 h 1193800"/>
              <a:gd name="connsiteX8-193" fmla="*/ 0 w 12674600"/>
              <a:gd name="connsiteY8-194" fmla="*/ 431800 h 1193800"/>
              <a:gd name="connsiteX0-195" fmla="*/ 0 w 12674600"/>
              <a:gd name="connsiteY0-196" fmla="*/ 431800 h 1193800"/>
              <a:gd name="connsiteX1-197" fmla="*/ 3479800 w 12674600"/>
              <a:gd name="connsiteY1-198" fmla="*/ 0 h 1193800"/>
              <a:gd name="connsiteX2-199" fmla="*/ 8737600 w 12674600"/>
              <a:gd name="connsiteY2-200" fmla="*/ 431800 h 1193800"/>
              <a:gd name="connsiteX3-201" fmla="*/ 10858500 w 12674600"/>
              <a:gd name="connsiteY3-202" fmla="*/ 342900 h 1193800"/>
              <a:gd name="connsiteX4-203" fmla="*/ 12674600 w 12674600"/>
              <a:gd name="connsiteY4-204" fmla="*/ 368300 h 1193800"/>
              <a:gd name="connsiteX5-205" fmla="*/ 12623800 w 12674600"/>
              <a:gd name="connsiteY5-206" fmla="*/ 1130300 h 1193800"/>
              <a:gd name="connsiteX6-207" fmla="*/ 88900 w 12674600"/>
              <a:gd name="connsiteY6-208" fmla="*/ 1193800 h 1193800"/>
              <a:gd name="connsiteX7-209" fmla="*/ 50800 w 12674600"/>
              <a:gd name="connsiteY7-210" fmla="*/ 406400 h 1193800"/>
              <a:gd name="connsiteX8-211" fmla="*/ 0 w 12674600"/>
              <a:gd name="connsiteY8-212" fmla="*/ 431800 h 1193800"/>
              <a:gd name="connsiteX0-213" fmla="*/ 0 w 12674600"/>
              <a:gd name="connsiteY0-214" fmla="*/ 431800 h 1193800"/>
              <a:gd name="connsiteX1-215" fmla="*/ 3479800 w 12674600"/>
              <a:gd name="connsiteY1-216" fmla="*/ 0 h 1193800"/>
              <a:gd name="connsiteX2-217" fmla="*/ 8737600 w 12674600"/>
              <a:gd name="connsiteY2-218" fmla="*/ 431800 h 1193800"/>
              <a:gd name="connsiteX3-219" fmla="*/ 10858500 w 12674600"/>
              <a:gd name="connsiteY3-220" fmla="*/ 342900 h 1193800"/>
              <a:gd name="connsiteX4-221" fmla="*/ 12674600 w 12674600"/>
              <a:gd name="connsiteY4-222" fmla="*/ 368300 h 1193800"/>
              <a:gd name="connsiteX5-223" fmla="*/ 12623800 w 12674600"/>
              <a:gd name="connsiteY5-224" fmla="*/ 1130300 h 1193800"/>
              <a:gd name="connsiteX6-225" fmla="*/ 88900 w 12674600"/>
              <a:gd name="connsiteY6-226" fmla="*/ 1193800 h 1193800"/>
              <a:gd name="connsiteX7-227" fmla="*/ 50800 w 12674600"/>
              <a:gd name="connsiteY7-228" fmla="*/ 406400 h 1193800"/>
              <a:gd name="connsiteX8-229" fmla="*/ 0 w 12674600"/>
              <a:gd name="connsiteY8-230" fmla="*/ 431800 h 1193800"/>
              <a:gd name="connsiteX0-231" fmla="*/ 0 w 12674600"/>
              <a:gd name="connsiteY0-232" fmla="*/ 431800 h 1193800"/>
              <a:gd name="connsiteX1-233" fmla="*/ 3479800 w 12674600"/>
              <a:gd name="connsiteY1-234" fmla="*/ 0 h 1193800"/>
              <a:gd name="connsiteX2-235" fmla="*/ 8737600 w 12674600"/>
              <a:gd name="connsiteY2-236" fmla="*/ 431800 h 1193800"/>
              <a:gd name="connsiteX3-237" fmla="*/ 10858500 w 12674600"/>
              <a:gd name="connsiteY3-238" fmla="*/ 342900 h 1193800"/>
              <a:gd name="connsiteX4-239" fmla="*/ 12674600 w 12674600"/>
              <a:gd name="connsiteY4-240" fmla="*/ 368300 h 1193800"/>
              <a:gd name="connsiteX5-241" fmla="*/ 12623800 w 12674600"/>
              <a:gd name="connsiteY5-242" fmla="*/ 1130300 h 1193800"/>
              <a:gd name="connsiteX6-243" fmla="*/ 88900 w 12674600"/>
              <a:gd name="connsiteY6-244" fmla="*/ 1193800 h 1193800"/>
              <a:gd name="connsiteX7-245" fmla="*/ 50800 w 12674600"/>
              <a:gd name="connsiteY7-246" fmla="*/ 406400 h 1193800"/>
              <a:gd name="connsiteX8-247" fmla="*/ 0 w 12674600"/>
              <a:gd name="connsiteY8-248" fmla="*/ 431800 h 1193800"/>
              <a:gd name="connsiteX0-249" fmla="*/ 0 w 12674600"/>
              <a:gd name="connsiteY0-250" fmla="*/ 431800 h 1193800"/>
              <a:gd name="connsiteX1-251" fmla="*/ 3479800 w 12674600"/>
              <a:gd name="connsiteY1-252" fmla="*/ 0 h 1193800"/>
              <a:gd name="connsiteX2-253" fmla="*/ 8737600 w 12674600"/>
              <a:gd name="connsiteY2-254" fmla="*/ 431800 h 1193800"/>
              <a:gd name="connsiteX3-255" fmla="*/ 10858500 w 12674600"/>
              <a:gd name="connsiteY3-256" fmla="*/ 342900 h 1193800"/>
              <a:gd name="connsiteX4-257" fmla="*/ 12674600 w 12674600"/>
              <a:gd name="connsiteY4-258" fmla="*/ 368300 h 1193800"/>
              <a:gd name="connsiteX5-259" fmla="*/ 12623800 w 12674600"/>
              <a:gd name="connsiteY5-260" fmla="*/ 1130300 h 1193800"/>
              <a:gd name="connsiteX6-261" fmla="*/ 88900 w 12674600"/>
              <a:gd name="connsiteY6-262" fmla="*/ 1193800 h 1193800"/>
              <a:gd name="connsiteX7-263" fmla="*/ 50800 w 12674600"/>
              <a:gd name="connsiteY7-264" fmla="*/ 406400 h 1193800"/>
              <a:gd name="connsiteX8-265" fmla="*/ 0 w 12674600"/>
              <a:gd name="connsiteY8-266" fmla="*/ 431800 h 1193800"/>
              <a:gd name="connsiteX0-267" fmla="*/ 0 w 12674600"/>
              <a:gd name="connsiteY0-268" fmla="*/ 431800 h 1193800"/>
              <a:gd name="connsiteX1-269" fmla="*/ 3479800 w 12674600"/>
              <a:gd name="connsiteY1-270" fmla="*/ 0 h 1193800"/>
              <a:gd name="connsiteX2-271" fmla="*/ 8737600 w 12674600"/>
              <a:gd name="connsiteY2-272" fmla="*/ 431800 h 1193800"/>
              <a:gd name="connsiteX3-273" fmla="*/ 10845800 w 12674600"/>
              <a:gd name="connsiteY3-274" fmla="*/ 215900 h 1193800"/>
              <a:gd name="connsiteX4-275" fmla="*/ 12674600 w 12674600"/>
              <a:gd name="connsiteY4-276" fmla="*/ 368300 h 1193800"/>
              <a:gd name="connsiteX5-277" fmla="*/ 12623800 w 12674600"/>
              <a:gd name="connsiteY5-278" fmla="*/ 1130300 h 1193800"/>
              <a:gd name="connsiteX6-279" fmla="*/ 88900 w 12674600"/>
              <a:gd name="connsiteY6-280" fmla="*/ 1193800 h 1193800"/>
              <a:gd name="connsiteX7-281" fmla="*/ 50800 w 12674600"/>
              <a:gd name="connsiteY7-282" fmla="*/ 406400 h 1193800"/>
              <a:gd name="connsiteX8-283" fmla="*/ 0 w 12674600"/>
              <a:gd name="connsiteY8-284" fmla="*/ 431800 h 1193800"/>
              <a:gd name="connsiteX0-285" fmla="*/ 0 w 12674600"/>
              <a:gd name="connsiteY0-286" fmla="*/ 431800 h 1193800"/>
              <a:gd name="connsiteX1-287" fmla="*/ 3479800 w 12674600"/>
              <a:gd name="connsiteY1-288" fmla="*/ 0 h 1193800"/>
              <a:gd name="connsiteX2-289" fmla="*/ 8737600 w 12674600"/>
              <a:gd name="connsiteY2-290" fmla="*/ 431800 h 1193800"/>
              <a:gd name="connsiteX3-291" fmla="*/ 10833100 w 12674600"/>
              <a:gd name="connsiteY3-292" fmla="*/ 76200 h 1193800"/>
              <a:gd name="connsiteX4-293" fmla="*/ 12674600 w 12674600"/>
              <a:gd name="connsiteY4-294" fmla="*/ 368300 h 1193800"/>
              <a:gd name="connsiteX5-295" fmla="*/ 12623800 w 12674600"/>
              <a:gd name="connsiteY5-296" fmla="*/ 1130300 h 1193800"/>
              <a:gd name="connsiteX6-297" fmla="*/ 88900 w 12674600"/>
              <a:gd name="connsiteY6-298" fmla="*/ 1193800 h 1193800"/>
              <a:gd name="connsiteX7-299" fmla="*/ 50800 w 12674600"/>
              <a:gd name="connsiteY7-300" fmla="*/ 406400 h 1193800"/>
              <a:gd name="connsiteX8-301" fmla="*/ 0 w 12674600"/>
              <a:gd name="connsiteY8-302" fmla="*/ 431800 h 1193800"/>
              <a:gd name="connsiteX0-303" fmla="*/ 0 w 12674600"/>
              <a:gd name="connsiteY0-304" fmla="*/ 431800 h 1193800"/>
              <a:gd name="connsiteX1-305" fmla="*/ 3479800 w 12674600"/>
              <a:gd name="connsiteY1-306" fmla="*/ 0 h 1193800"/>
              <a:gd name="connsiteX2-307" fmla="*/ 8737600 w 12674600"/>
              <a:gd name="connsiteY2-308" fmla="*/ 431800 h 1193800"/>
              <a:gd name="connsiteX3-309" fmla="*/ 10833100 w 12674600"/>
              <a:gd name="connsiteY3-310" fmla="*/ 76200 h 1193800"/>
              <a:gd name="connsiteX4-311" fmla="*/ 12674600 w 12674600"/>
              <a:gd name="connsiteY4-312" fmla="*/ 368300 h 1193800"/>
              <a:gd name="connsiteX5-313" fmla="*/ 12623800 w 12674600"/>
              <a:gd name="connsiteY5-314" fmla="*/ 1130300 h 1193800"/>
              <a:gd name="connsiteX6-315" fmla="*/ 88900 w 12674600"/>
              <a:gd name="connsiteY6-316" fmla="*/ 1193800 h 1193800"/>
              <a:gd name="connsiteX7-317" fmla="*/ 50800 w 12674600"/>
              <a:gd name="connsiteY7-318" fmla="*/ 406400 h 1193800"/>
              <a:gd name="connsiteX8-319" fmla="*/ 0 w 12674600"/>
              <a:gd name="connsiteY8-320" fmla="*/ 431800 h 1193800"/>
              <a:gd name="connsiteX0-321" fmla="*/ 0 w 12674600"/>
              <a:gd name="connsiteY0-322" fmla="*/ 431800 h 1193800"/>
              <a:gd name="connsiteX1-323" fmla="*/ 3479800 w 12674600"/>
              <a:gd name="connsiteY1-324" fmla="*/ 0 h 1193800"/>
              <a:gd name="connsiteX2-325" fmla="*/ 8737600 w 12674600"/>
              <a:gd name="connsiteY2-326" fmla="*/ 431800 h 1193800"/>
              <a:gd name="connsiteX3-327" fmla="*/ 10833100 w 12674600"/>
              <a:gd name="connsiteY3-328" fmla="*/ 76200 h 1193800"/>
              <a:gd name="connsiteX4-329" fmla="*/ 12674600 w 12674600"/>
              <a:gd name="connsiteY4-330" fmla="*/ 368300 h 1193800"/>
              <a:gd name="connsiteX5-331" fmla="*/ 12623800 w 12674600"/>
              <a:gd name="connsiteY5-332" fmla="*/ 1130300 h 1193800"/>
              <a:gd name="connsiteX6-333" fmla="*/ 88900 w 12674600"/>
              <a:gd name="connsiteY6-334" fmla="*/ 1193800 h 1193800"/>
              <a:gd name="connsiteX7-335" fmla="*/ 50800 w 12674600"/>
              <a:gd name="connsiteY7-336" fmla="*/ 406400 h 1193800"/>
              <a:gd name="connsiteX8-337" fmla="*/ 0 w 12674600"/>
              <a:gd name="connsiteY8-338" fmla="*/ 431800 h 11938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9230" h="1090">
                <a:moveTo>
                  <a:pt x="5210" y="0"/>
                </a:moveTo>
                <a:cubicBezTo>
                  <a:pt x="7603" y="0"/>
                  <a:pt x="11560" y="660"/>
                  <a:pt x="13490" y="680"/>
                </a:cubicBezTo>
                <a:cubicBezTo>
                  <a:pt x="15420" y="700"/>
                  <a:pt x="15577" y="187"/>
                  <a:pt x="16790" y="120"/>
                </a:cubicBezTo>
                <a:cubicBezTo>
                  <a:pt x="17700" y="70"/>
                  <a:pt x="18616" y="238"/>
                  <a:pt x="19212" y="412"/>
                </a:cubicBezTo>
                <a:lnTo>
                  <a:pt x="19230" y="417"/>
                </a:lnTo>
                <a:lnTo>
                  <a:pt x="19230" y="1090"/>
                </a:lnTo>
                <a:lnTo>
                  <a:pt x="0" y="1090"/>
                </a:lnTo>
                <a:lnTo>
                  <a:pt x="0" y="641"/>
                </a:lnTo>
                <a:lnTo>
                  <a:pt x="10" y="640"/>
                </a:lnTo>
                <a:cubicBezTo>
                  <a:pt x="1033" y="473"/>
                  <a:pt x="3036" y="0"/>
                  <a:pt x="5210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: 圆角 5"/>
          <p:cNvSpPr/>
          <p:nvPr userDrawn="1">
            <p:custDataLst>
              <p:tags r:id="rId3"/>
            </p:custDataLst>
          </p:nvPr>
        </p:nvSpPr>
        <p:spPr>
          <a:xfrm rot="2955020">
            <a:off x="-241300" y="-112395"/>
            <a:ext cx="1014095" cy="74739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path path="circle">
                    <a:fillToRect t="100000" r="100000"/>
                  </a:path>
                </a:gra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2" name="矩形: 圆角 31"/>
          <p:cNvSpPr/>
          <p:nvPr userDrawn="1">
            <p:custDataLst>
              <p:tags r:id="rId2"/>
            </p:custDataLst>
          </p:nvPr>
        </p:nvSpPr>
        <p:spPr>
          <a:xfrm rot="2955020">
            <a:off x="-241533" y="-112084"/>
            <a:ext cx="1014375" cy="74717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/>
          </a:p>
        </p:txBody>
      </p:sp>
      <p:sp>
        <p:nvSpPr>
          <p:cNvPr id="31" name="任意多边形: 形状 30"/>
          <p:cNvSpPr/>
          <p:nvPr userDrawn="1">
            <p:custDataLst>
              <p:tags r:id="rId3"/>
            </p:custDataLst>
          </p:nvPr>
        </p:nvSpPr>
        <p:spPr>
          <a:xfrm>
            <a:off x="-6350" y="6341414"/>
            <a:ext cx="12211050" cy="535635"/>
          </a:xfrm>
          <a:custGeom>
            <a:gdLst>
              <a:gd name="connsiteX0" fmla="*/ 0 w 12674600"/>
              <a:gd name="connsiteY0" fmla="*/ 444500 h 1206500"/>
              <a:gd name="connsiteX1" fmla="*/ 3327400 w 12674600"/>
              <a:gd name="connsiteY1" fmla="*/ 0 h 1206500"/>
              <a:gd name="connsiteX2" fmla="*/ 3479800 w 12674600"/>
              <a:gd name="connsiteY2" fmla="*/ 12700 h 1206500"/>
              <a:gd name="connsiteX3" fmla="*/ 8737600 w 12674600"/>
              <a:gd name="connsiteY3" fmla="*/ 444500 h 1206500"/>
              <a:gd name="connsiteX4" fmla="*/ 8864600 w 12674600"/>
              <a:gd name="connsiteY4" fmla="*/ 469900 h 1206500"/>
              <a:gd name="connsiteX5" fmla="*/ 8991600 w 12674600"/>
              <a:gd name="connsiteY5" fmla="*/ 495300 h 1206500"/>
              <a:gd name="connsiteX6" fmla="*/ 10858500 w 12674600"/>
              <a:gd name="connsiteY6" fmla="*/ 355600 h 1206500"/>
              <a:gd name="connsiteX7" fmla="*/ 12674600 w 12674600"/>
              <a:gd name="connsiteY7" fmla="*/ 381000 h 1206500"/>
              <a:gd name="connsiteX8" fmla="*/ 12623800 w 12674600"/>
              <a:gd name="connsiteY8" fmla="*/ 1143000 h 1206500"/>
              <a:gd name="connsiteX9" fmla="*/ 88900 w 12674600"/>
              <a:gd name="connsiteY9" fmla="*/ 1206500 h 1206500"/>
              <a:gd name="connsiteX10" fmla="*/ 50800 w 12674600"/>
              <a:gd name="connsiteY10" fmla="*/ 419100 h 1206500"/>
              <a:gd name="connsiteX11" fmla="*/ 0 w 12674600"/>
              <a:gd name="connsiteY11" fmla="*/ 444500 h 1206500"/>
              <a:gd name="connsiteX0-1" fmla="*/ 0 w 12674600"/>
              <a:gd name="connsiteY0-2" fmla="*/ 431800 h 1193800"/>
              <a:gd name="connsiteX1-3" fmla="*/ 3479800 w 12674600"/>
              <a:gd name="connsiteY1-4" fmla="*/ 0 h 1193800"/>
              <a:gd name="connsiteX2-5" fmla="*/ 8737600 w 12674600"/>
              <a:gd name="connsiteY2-6" fmla="*/ 431800 h 1193800"/>
              <a:gd name="connsiteX3-7" fmla="*/ 8864600 w 12674600"/>
              <a:gd name="connsiteY3-8" fmla="*/ 457200 h 1193800"/>
              <a:gd name="connsiteX4-9" fmla="*/ 8991600 w 12674600"/>
              <a:gd name="connsiteY4-10" fmla="*/ 482600 h 1193800"/>
              <a:gd name="connsiteX5-11" fmla="*/ 10858500 w 12674600"/>
              <a:gd name="connsiteY5-12" fmla="*/ 342900 h 1193800"/>
              <a:gd name="connsiteX6-13" fmla="*/ 12674600 w 12674600"/>
              <a:gd name="connsiteY6-14" fmla="*/ 368300 h 1193800"/>
              <a:gd name="connsiteX7-15" fmla="*/ 12623800 w 12674600"/>
              <a:gd name="connsiteY7-16" fmla="*/ 1130300 h 1193800"/>
              <a:gd name="connsiteX8-17" fmla="*/ 88900 w 12674600"/>
              <a:gd name="connsiteY8-18" fmla="*/ 1193800 h 1193800"/>
              <a:gd name="connsiteX9-19" fmla="*/ 50800 w 12674600"/>
              <a:gd name="connsiteY9-20" fmla="*/ 406400 h 1193800"/>
              <a:gd name="connsiteX10-21" fmla="*/ 0 w 12674600"/>
              <a:gd name="connsiteY10-22" fmla="*/ 431800 h 1193800"/>
              <a:gd name="connsiteX0-23" fmla="*/ 0 w 12674600"/>
              <a:gd name="connsiteY0-24" fmla="*/ 431800 h 1193800"/>
              <a:gd name="connsiteX1-25" fmla="*/ 3479800 w 12674600"/>
              <a:gd name="connsiteY1-26" fmla="*/ 0 h 1193800"/>
              <a:gd name="connsiteX2-27" fmla="*/ 8737600 w 12674600"/>
              <a:gd name="connsiteY2-28" fmla="*/ 431800 h 1193800"/>
              <a:gd name="connsiteX3-29" fmla="*/ 8864600 w 12674600"/>
              <a:gd name="connsiteY3-30" fmla="*/ 457200 h 1193800"/>
              <a:gd name="connsiteX4-31" fmla="*/ 8991600 w 12674600"/>
              <a:gd name="connsiteY4-32" fmla="*/ 482600 h 1193800"/>
              <a:gd name="connsiteX5-33" fmla="*/ 10858500 w 12674600"/>
              <a:gd name="connsiteY5-34" fmla="*/ 342900 h 1193800"/>
              <a:gd name="connsiteX6-35" fmla="*/ 12674600 w 12674600"/>
              <a:gd name="connsiteY6-36" fmla="*/ 368300 h 1193800"/>
              <a:gd name="connsiteX7-37" fmla="*/ 12623800 w 12674600"/>
              <a:gd name="connsiteY7-38" fmla="*/ 1130300 h 1193800"/>
              <a:gd name="connsiteX8-39" fmla="*/ 88900 w 12674600"/>
              <a:gd name="connsiteY8-40" fmla="*/ 1193800 h 1193800"/>
              <a:gd name="connsiteX9-41" fmla="*/ 50800 w 12674600"/>
              <a:gd name="connsiteY9-42" fmla="*/ 406400 h 1193800"/>
              <a:gd name="connsiteX10-43" fmla="*/ 0 w 12674600"/>
              <a:gd name="connsiteY10-44" fmla="*/ 431800 h 1193800"/>
              <a:gd name="connsiteX0-45" fmla="*/ 0 w 12674600"/>
              <a:gd name="connsiteY0-46" fmla="*/ 431800 h 1193800"/>
              <a:gd name="connsiteX1-47" fmla="*/ 3479800 w 12674600"/>
              <a:gd name="connsiteY1-48" fmla="*/ 0 h 1193800"/>
              <a:gd name="connsiteX2-49" fmla="*/ 8737600 w 12674600"/>
              <a:gd name="connsiteY2-50" fmla="*/ 431800 h 1193800"/>
              <a:gd name="connsiteX3-51" fmla="*/ 8864600 w 12674600"/>
              <a:gd name="connsiteY3-52" fmla="*/ 457200 h 1193800"/>
              <a:gd name="connsiteX4-53" fmla="*/ 8991600 w 12674600"/>
              <a:gd name="connsiteY4-54" fmla="*/ 482600 h 1193800"/>
              <a:gd name="connsiteX5-55" fmla="*/ 10858500 w 12674600"/>
              <a:gd name="connsiteY5-56" fmla="*/ 342900 h 1193800"/>
              <a:gd name="connsiteX6-57" fmla="*/ 12674600 w 12674600"/>
              <a:gd name="connsiteY6-58" fmla="*/ 368300 h 1193800"/>
              <a:gd name="connsiteX7-59" fmla="*/ 12623800 w 12674600"/>
              <a:gd name="connsiteY7-60" fmla="*/ 1130300 h 1193800"/>
              <a:gd name="connsiteX8-61" fmla="*/ 88900 w 12674600"/>
              <a:gd name="connsiteY8-62" fmla="*/ 1193800 h 1193800"/>
              <a:gd name="connsiteX9-63" fmla="*/ 50800 w 12674600"/>
              <a:gd name="connsiteY9-64" fmla="*/ 406400 h 1193800"/>
              <a:gd name="connsiteX10-65" fmla="*/ 0 w 12674600"/>
              <a:gd name="connsiteY10-66" fmla="*/ 431800 h 1193800"/>
              <a:gd name="connsiteX0-67" fmla="*/ 0 w 12674600"/>
              <a:gd name="connsiteY0-68" fmla="*/ 431800 h 1193800"/>
              <a:gd name="connsiteX1-69" fmla="*/ 3479800 w 12674600"/>
              <a:gd name="connsiteY1-70" fmla="*/ 0 h 1193800"/>
              <a:gd name="connsiteX2-71" fmla="*/ 8737600 w 12674600"/>
              <a:gd name="connsiteY2-72" fmla="*/ 431800 h 1193800"/>
              <a:gd name="connsiteX3-73" fmla="*/ 8991600 w 12674600"/>
              <a:gd name="connsiteY3-74" fmla="*/ 482600 h 1193800"/>
              <a:gd name="connsiteX4-75" fmla="*/ 10858500 w 12674600"/>
              <a:gd name="connsiteY4-76" fmla="*/ 342900 h 1193800"/>
              <a:gd name="connsiteX5-77" fmla="*/ 12674600 w 12674600"/>
              <a:gd name="connsiteY5-78" fmla="*/ 368300 h 1193800"/>
              <a:gd name="connsiteX6-79" fmla="*/ 12623800 w 12674600"/>
              <a:gd name="connsiteY6-80" fmla="*/ 1130300 h 1193800"/>
              <a:gd name="connsiteX7-81" fmla="*/ 88900 w 12674600"/>
              <a:gd name="connsiteY7-82" fmla="*/ 1193800 h 1193800"/>
              <a:gd name="connsiteX8-83" fmla="*/ 50800 w 12674600"/>
              <a:gd name="connsiteY8-84" fmla="*/ 406400 h 1193800"/>
              <a:gd name="connsiteX9-85" fmla="*/ 0 w 12674600"/>
              <a:gd name="connsiteY9-86" fmla="*/ 431800 h 1193800"/>
              <a:gd name="connsiteX0-87" fmla="*/ 0 w 12674600"/>
              <a:gd name="connsiteY0-88" fmla="*/ 431800 h 1193800"/>
              <a:gd name="connsiteX1-89" fmla="*/ 3479800 w 12674600"/>
              <a:gd name="connsiteY1-90" fmla="*/ 0 h 1193800"/>
              <a:gd name="connsiteX2-91" fmla="*/ 8737600 w 12674600"/>
              <a:gd name="connsiteY2-92" fmla="*/ 431800 h 1193800"/>
              <a:gd name="connsiteX3-93" fmla="*/ 10858500 w 12674600"/>
              <a:gd name="connsiteY3-94" fmla="*/ 342900 h 1193800"/>
              <a:gd name="connsiteX4-95" fmla="*/ 12674600 w 12674600"/>
              <a:gd name="connsiteY4-96" fmla="*/ 368300 h 1193800"/>
              <a:gd name="connsiteX5-97" fmla="*/ 12623800 w 12674600"/>
              <a:gd name="connsiteY5-98" fmla="*/ 1130300 h 1193800"/>
              <a:gd name="connsiteX6-99" fmla="*/ 88900 w 12674600"/>
              <a:gd name="connsiteY6-100" fmla="*/ 1193800 h 1193800"/>
              <a:gd name="connsiteX7-101" fmla="*/ 50800 w 12674600"/>
              <a:gd name="connsiteY7-102" fmla="*/ 406400 h 1193800"/>
              <a:gd name="connsiteX8-103" fmla="*/ 0 w 12674600"/>
              <a:gd name="connsiteY8-104" fmla="*/ 431800 h 1193800"/>
              <a:gd name="connsiteX0-105" fmla="*/ 0 w 12674600"/>
              <a:gd name="connsiteY0-106" fmla="*/ 431800 h 1193800"/>
              <a:gd name="connsiteX1-107" fmla="*/ 3479800 w 12674600"/>
              <a:gd name="connsiteY1-108" fmla="*/ 0 h 1193800"/>
              <a:gd name="connsiteX2-109" fmla="*/ 8737600 w 12674600"/>
              <a:gd name="connsiteY2-110" fmla="*/ 431800 h 1193800"/>
              <a:gd name="connsiteX3-111" fmla="*/ 10858500 w 12674600"/>
              <a:gd name="connsiteY3-112" fmla="*/ 342900 h 1193800"/>
              <a:gd name="connsiteX4-113" fmla="*/ 12674600 w 12674600"/>
              <a:gd name="connsiteY4-114" fmla="*/ 368300 h 1193800"/>
              <a:gd name="connsiteX5-115" fmla="*/ 12623800 w 12674600"/>
              <a:gd name="connsiteY5-116" fmla="*/ 1130300 h 1193800"/>
              <a:gd name="connsiteX6-117" fmla="*/ 88900 w 12674600"/>
              <a:gd name="connsiteY6-118" fmla="*/ 1193800 h 1193800"/>
              <a:gd name="connsiteX7-119" fmla="*/ 50800 w 12674600"/>
              <a:gd name="connsiteY7-120" fmla="*/ 406400 h 1193800"/>
              <a:gd name="connsiteX8-121" fmla="*/ 0 w 12674600"/>
              <a:gd name="connsiteY8-122" fmla="*/ 431800 h 1193800"/>
              <a:gd name="connsiteX0-123" fmla="*/ 0 w 12674600"/>
              <a:gd name="connsiteY0-124" fmla="*/ 431800 h 1193800"/>
              <a:gd name="connsiteX1-125" fmla="*/ 3479800 w 12674600"/>
              <a:gd name="connsiteY1-126" fmla="*/ 0 h 1193800"/>
              <a:gd name="connsiteX2-127" fmla="*/ 8737600 w 12674600"/>
              <a:gd name="connsiteY2-128" fmla="*/ 431800 h 1193800"/>
              <a:gd name="connsiteX3-129" fmla="*/ 10858500 w 12674600"/>
              <a:gd name="connsiteY3-130" fmla="*/ 342900 h 1193800"/>
              <a:gd name="connsiteX4-131" fmla="*/ 12674600 w 12674600"/>
              <a:gd name="connsiteY4-132" fmla="*/ 368300 h 1193800"/>
              <a:gd name="connsiteX5-133" fmla="*/ 12623800 w 12674600"/>
              <a:gd name="connsiteY5-134" fmla="*/ 1130300 h 1193800"/>
              <a:gd name="connsiteX6-135" fmla="*/ 88900 w 12674600"/>
              <a:gd name="connsiteY6-136" fmla="*/ 1193800 h 1193800"/>
              <a:gd name="connsiteX7-137" fmla="*/ 50800 w 12674600"/>
              <a:gd name="connsiteY7-138" fmla="*/ 406400 h 1193800"/>
              <a:gd name="connsiteX8-139" fmla="*/ 0 w 12674600"/>
              <a:gd name="connsiteY8-140" fmla="*/ 431800 h 1193800"/>
              <a:gd name="connsiteX0-141" fmla="*/ 0 w 12674600"/>
              <a:gd name="connsiteY0-142" fmla="*/ 431800 h 1193800"/>
              <a:gd name="connsiteX1-143" fmla="*/ 3479800 w 12674600"/>
              <a:gd name="connsiteY1-144" fmla="*/ 0 h 1193800"/>
              <a:gd name="connsiteX2-145" fmla="*/ 8737600 w 12674600"/>
              <a:gd name="connsiteY2-146" fmla="*/ 431800 h 1193800"/>
              <a:gd name="connsiteX3-147" fmla="*/ 10858500 w 12674600"/>
              <a:gd name="connsiteY3-148" fmla="*/ 342900 h 1193800"/>
              <a:gd name="connsiteX4-149" fmla="*/ 12674600 w 12674600"/>
              <a:gd name="connsiteY4-150" fmla="*/ 368300 h 1193800"/>
              <a:gd name="connsiteX5-151" fmla="*/ 12623800 w 12674600"/>
              <a:gd name="connsiteY5-152" fmla="*/ 1130300 h 1193800"/>
              <a:gd name="connsiteX6-153" fmla="*/ 88900 w 12674600"/>
              <a:gd name="connsiteY6-154" fmla="*/ 1193800 h 1193800"/>
              <a:gd name="connsiteX7-155" fmla="*/ 50800 w 12674600"/>
              <a:gd name="connsiteY7-156" fmla="*/ 406400 h 1193800"/>
              <a:gd name="connsiteX8-157" fmla="*/ 0 w 12674600"/>
              <a:gd name="connsiteY8-158" fmla="*/ 431800 h 1193800"/>
              <a:gd name="connsiteX0-159" fmla="*/ 0 w 12674600"/>
              <a:gd name="connsiteY0-160" fmla="*/ 431800 h 1193800"/>
              <a:gd name="connsiteX1-161" fmla="*/ 3479800 w 12674600"/>
              <a:gd name="connsiteY1-162" fmla="*/ 0 h 1193800"/>
              <a:gd name="connsiteX2-163" fmla="*/ 8737600 w 12674600"/>
              <a:gd name="connsiteY2-164" fmla="*/ 431800 h 1193800"/>
              <a:gd name="connsiteX3-165" fmla="*/ 10858500 w 12674600"/>
              <a:gd name="connsiteY3-166" fmla="*/ 342900 h 1193800"/>
              <a:gd name="connsiteX4-167" fmla="*/ 12674600 w 12674600"/>
              <a:gd name="connsiteY4-168" fmla="*/ 368300 h 1193800"/>
              <a:gd name="connsiteX5-169" fmla="*/ 12623800 w 12674600"/>
              <a:gd name="connsiteY5-170" fmla="*/ 1130300 h 1193800"/>
              <a:gd name="connsiteX6-171" fmla="*/ 88900 w 12674600"/>
              <a:gd name="connsiteY6-172" fmla="*/ 1193800 h 1193800"/>
              <a:gd name="connsiteX7-173" fmla="*/ 50800 w 12674600"/>
              <a:gd name="connsiteY7-174" fmla="*/ 406400 h 1193800"/>
              <a:gd name="connsiteX8-175" fmla="*/ 0 w 12674600"/>
              <a:gd name="connsiteY8-176" fmla="*/ 431800 h 1193800"/>
              <a:gd name="connsiteX0-177" fmla="*/ 0 w 12674600"/>
              <a:gd name="connsiteY0-178" fmla="*/ 431800 h 1193800"/>
              <a:gd name="connsiteX1-179" fmla="*/ 3479800 w 12674600"/>
              <a:gd name="connsiteY1-180" fmla="*/ 0 h 1193800"/>
              <a:gd name="connsiteX2-181" fmla="*/ 8737600 w 12674600"/>
              <a:gd name="connsiteY2-182" fmla="*/ 431800 h 1193800"/>
              <a:gd name="connsiteX3-183" fmla="*/ 10858500 w 12674600"/>
              <a:gd name="connsiteY3-184" fmla="*/ 342900 h 1193800"/>
              <a:gd name="connsiteX4-185" fmla="*/ 12674600 w 12674600"/>
              <a:gd name="connsiteY4-186" fmla="*/ 368300 h 1193800"/>
              <a:gd name="connsiteX5-187" fmla="*/ 12623800 w 12674600"/>
              <a:gd name="connsiteY5-188" fmla="*/ 1130300 h 1193800"/>
              <a:gd name="connsiteX6-189" fmla="*/ 88900 w 12674600"/>
              <a:gd name="connsiteY6-190" fmla="*/ 1193800 h 1193800"/>
              <a:gd name="connsiteX7-191" fmla="*/ 50800 w 12674600"/>
              <a:gd name="connsiteY7-192" fmla="*/ 406400 h 1193800"/>
              <a:gd name="connsiteX8-193" fmla="*/ 0 w 12674600"/>
              <a:gd name="connsiteY8-194" fmla="*/ 431800 h 1193800"/>
              <a:gd name="connsiteX0-195" fmla="*/ 0 w 12674600"/>
              <a:gd name="connsiteY0-196" fmla="*/ 431800 h 1193800"/>
              <a:gd name="connsiteX1-197" fmla="*/ 3479800 w 12674600"/>
              <a:gd name="connsiteY1-198" fmla="*/ 0 h 1193800"/>
              <a:gd name="connsiteX2-199" fmla="*/ 8737600 w 12674600"/>
              <a:gd name="connsiteY2-200" fmla="*/ 431800 h 1193800"/>
              <a:gd name="connsiteX3-201" fmla="*/ 10858500 w 12674600"/>
              <a:gd name="connsiteY3-202" fmla="*/ 342900 h 1193800"/>
              <a:gd name="connsiteX4-203" fmla="*/ 12674600 w 12674600"/>
              <a:gd name="connsiteY4-204" fmla="*/ 368300 h 1193800"/>
              <a:gd name="connsiteX5-205" fmla="*/ 12623800 w 12674600"/>
              <a:gd name="connsiteY5-206" fmla="*/ 1130300 h 1193800"/>
              <a:gd name="connsiteX6-207" fmla="*/ 88900 w 12674600"/>
              <a:gd name="connsiteY6-208" fmla="*/ 1193800 h 1193800"/>
              <a:gd name="connsiteX7-209" fmla="*/ 50800 w 12674600"/>
              <a:gd name="connsiteY7-210" fmla="*/ 406400 h 1193800"/>
              <a:gd name="connsiteX8-211" fmla="*/ 0 w 12674600"/>
              <a:gd name="connsiteY8-212" fmla="*/ 431800 h 1193800"/>
              <a:gd name="connsiteX0-213" fmla="*/ 0 w 12674600"/>
              <a:gd name="connsiteY0-214" fmla="*/ 431800 h 1193800"/>
              <a:gd name="connsiteX1-215" fmla="*/ 3479800 w 12674600"/>
              <a:gd name="connsiteY1-216" fmla="*/ 0 h 1193800"/>
              <a:gd name="connsiteX2-217" fmla="*/ 8737600 w 12674600"/>
              <a:gd name="connsiteY2-218" fmla="*/ 431800 h 1193800"/>
              <a:gd name="connsiteX3-219" fmla="*/ 10858500 w 12674600"/>
              <a:gd name="connsiteY3-220" fmla="*/ 342900 h 1193800"/>
              <a:gd name="connsiteX4-221" fmla="*/ 12674600 w 12674600"/>
              <a:gd name="connsiteY4-222" fmla="*/ 368300 h 1193800"/>
              <a:gd name="connsiteX5-223" fmla="*/ 12623800 w 12674600"/>
              <a:gd name="connsiteY5-224" fmla="*/ 1130300 h 1193800"/>
              <a:gd name="connsiteX6-225" fmla="*/ 88900 w 12674600"/>
              <a:gd name="connsiteY6-226" fmla="*/ 1193800 h 1193800"/>
              <a:gd name="connsiteX7-227" fmla="*/ 50800 w 12674600"/>
              <a:gd name="connsiteY7-228" fmla="*/ 406400 h 1193800"/>
              <a:gd name="connsiteX8-229" fmla="*/ 0 w 12674600"/>
              <a:gd name="connsiteY8-230" fmla="*/ 431800 h 1193800"/>
              <a:gd name="connsiteX0-231" fmla="*/ 0 w 12674600"/>
              <a:gd name="connsiteY0-232" fmla="*/ 431800 h 1193800"/>
              <a:gd name="connsiteX1-233" fmla="*/ 3479800 w 12674600"/>
              <a:gd name="connsiteY1-234" fmla="*/ 0 h 1193800"/>
              <a:gd name="connsiteX2-235" fmla="*/ 8737600 w 12674600"/>
              <a:gd name="connsiteY2-236" fmla="*/ 431800 h 1193800"/>
              <a:gd name="connsiteX3-237" fmla="*/ 10858500 w 12674600"/>
              <a:gd name="connsiteY3-238" fmla="*/ 342900 h 1193800"/>
              <a:gd name="connsiteX4-239" fmla="*/ 12674600 w 12674600"/>
              <a:gd name="connsiteY4-240" fmla="*/ 368300 h 1193800"/>
              <a:gd name="connsiteX5-241" fmla="*/ 12623800 w 12674600"/>
              <a:gd name="connsiteY5-242" fmla="*/ 1130300 h 1193800"/>
              <a:gd name="connsiteX6-243" fmla="*/ 88900 w 12674600"/>
              <a:gd name="connsiteY6-244" fmla="*/ 1193800 h 1193800"/>
              <a:gd name="connsiteX7-245" fmla="*/ 50800 w 12674600"/>
              <a:gd name="connsiteY7-246" fmla="*/ 406400 h 1193800"/>
              <a:gd name="connsiteX8-247" fmla="*/ 0 w 12674600"/>
              <a:gd name="connsiteY8-248" fmla="*/ 431800 h 1193800"/>
              <a:gd name="connsiteX0-249" fmla="*/ 0 w 12674600"/>
              <a:gd name="connsiteY0-250" fmla="*/ 431800 h 1193800"/>
              <a:gd name="connsiteX1-251" fmla="*/ 3479800 w 12674600"/>
              <a:gd name="connsiteY1-252" fmla="*/ 0 h 1193800"/>
              <a:gd name="connsiteX2-253" fmla="*/ 8737600 w 12674600"/>
              <a:gd name="connsiteY2-254" fmla="*/ 431800 h 1193800"/>
              <a:gd name="connsiteX3-255" fmla="*/ 10858500 w 12674600"/>
              <a:gd name="connsiteY3-256" fmla="*/ 342900 h 1193800"/>
              <a:gd name="connsiteX4-257" fmla="*/ 12674600 w 12674600"/>
              <a:gd name="connsiteY4-258" fmla="*/ 368300 h 1193800"/>
              <a:gd name="connsiteX5-259" fmla="*/ 12623800 w 12674600"/>
              <a:gd name="connsiteY5-260" fmla="*/ 1130300 h 1193800"/>
              <a:gd name="connsiteX6-261" fmla="*/ 88900 w 12674600"/>
              <a:gd name="connsiteY6-262" fmla="*/ 1193800 h 1193800"/>
              <a:gd name="connsiteX7-263" fmla="*/ 50800 w 12674600"/>
              <a:gd name="connsiteY7-264" fmla="*/ 406400 h 1193800"/>
              <a:gd name="connsiteX8-265" fmla="*/ 0 w 12674600"/>
              <a:gd name="connsiteY8-266" fmla="*/ 431800 h 1193800"/>
              <a:gd name="connsiteX0-267" fmla="*/ 0 w 12674600"/>
              <a:gd name="connsiteY0-268" fmla="*/ 431800 h 1193800"/>
              <a:gd name="connsiteX1-269" fmla="*/ 3479800 w 12674600"/>
              <a:gd name="connsiteY1-270" fmla="*/ 0 h 1193800"/>
              <a:gd name="connsiteX2-271" fmla="*/ 8737600 w 12674600"/>
              <a:gd name="connsiteY2-272" fmla="*/ 431800 h 1193800"/>
              <a:gd name="connsiteX3-273" fmla="*/ 10845800 w 12674600"/>
              <a:gd name="connsiteY3-274" fmla="*/ 215900 h 1193800"/>
              <a:gd name="connsiteX4-275" fmla="*/ 12674600 w 12674600"/>
              <a:gd name="connsiteY4-276" fmla="*/ 368300 h 1193800"/>
              <a:gd name="connsiteX5-277" fmla="*/ 12623800 w 12674600"/>
              <a:gd name="connsiteY5-278" fmla="*/ 1130300 h 1193800"/>
              <a:gd name="connsiteX6-279" fmla="*/ 88900 w 12674600"/>
              <a:gd name="connsiteY6-280" fmla="*/ 1193800 h 1193800"/>
              <a:gd name="connsiteX7-281" fmla="*/ 50800 w 12674600"/>
              <a:gd name="connsiteY7-282" fmla="*/ 406400 h 1193800"/>
              <a:gd name="connsiteX8-283" fmla="*/ 0 w 12674600"/>
              <a:gd name="connsiteY8-284" fmla="*/ 431800 h 1193800"/>
              <a:gd name="connsiteX0-285" fmla="*/ 0 w 12674600"/>
              <a:gd name="connsiteY0-286" fmla="*/ 431800 h 1193800"/>
              <a:gd name="connsiteX1-287" fmla="*/ 3479800 w 12674600"/>
              <a:gd name="connsiteY1-288" fmla="*/ 0 h 1193800"/>
              <a:gd name="connsiteX2-289" fmla="*/ 8737600 w 12674600"/>
              <a:gd name="connsiteY2-290" fmla="*/ 431800 h 1193800"/>
              <a:gd name="connsiteX3-291" fmla="*/ 10833100 w 12674600"/>
              <a:gd name="connsiteY3-292" fmla="*/ 76200 h 1193800"/>
              <a:gd name="connsiteX4-293" fmla="*/ 12674600 w 12674600"/>
              <a:gd name="connsiteY4-294" fmla="*/ 368300 h 1193800"/>
              <a:gd name="connsiteX5-295" fmla="*/ 12623800 w 12674600"/>
              <a:gd name="connsiteY5-296" fmla="*/ 1130300 h 1193800"/>
              <a:gd name="connsiteX6-297" fmla="*/ 88900 w 12674600"/>
              <a:gd name="connsiteY6-298" fmla="*/ 1193800 h 1193800"/>
              <a:gd name="connsiteX7-299" fmla="*/ 50800 w 12674600"/>
              <a:gd name="connsiteY7-300" fmla="*/ 406400 h 1193800"/>
              <a:gd name="connsiteX8-301" fmla="*/ 0 w 12674600"/>
              <a:gd name="connsiteY8-302" fmla="*/ 431800 h 1193800"/>
              <a:gd name="connsiteX0-303" fmla="*/ 0 w 12674600"/>
              <a:gd name="connsiteY0-304" fmla="*/ 431800 h 1193800"/>
              <a:gd name="connsiteX1-305" fmla="*/ 3479800 w 12674600"/>
              <a:gd name="connsiteY1-306" fmla="*/ 0 h 1193800"/>
              <a:gd name="connsiteX2-307" fmla="*/ 8737600 w 12674600"/>
              <a:gd name="connsiteY2-308" fmla="*/ 431800 h 1193800"/>
              <a:gd name="connsiteX3-309" fmla="*/ 10833100 w 12674600"/>
              <a:gd name="connsiteY3-310" fmla="*/ 76200 h 1193800"/>
              <a:gd name="connsiteX4-311" fmla="*/ 12674600 w 12674600"/>
              <a:gd name="connsiteY4-312" fmla="*/ 368300 h 1193800"/>
              <a:gd name="connsiteX5-313" fmla="*/ 12623800 w 12674600"/>
              <a:gd name="connsiteY5-314" fmla="*/ 1130300 h 1193800"/>
              <a:gd name="connsiteX6-315" fmla="*/ 88900 w 12674600"/>
              <a:gd name="connsiteY6-316" fmla="*/ 1193800 h 1193800"/>
              <a:gd name="connsiteX7-317" fmla="*/ 50800 w 12674600"/>
              <a:gd name="connsiteY7-318" fmla="*/ 406400 h 1193800"/>
              <a:gd name="connsiteX8-319" fmla="*/ 0 w 12674600"/>
              <a:gd name="connsiteY8-320" fmla="*/ 431800 h 1193800"/>
              <a:gd name="connsiteX0-321" fmla="*/ 0 w 12674600"/>
              <a:gd name="connsiteY0-322" fmla="*/ 431800 h 1193800"/>
              <a:gd name="connsiteX1-323" fmla="*/ 3479800 w 12674600"/>
              <a:gd name="connsiteY1-324" fmla="*/ 0 h 1193800"/>
              <a:gd name="connsiteX2-325" fmla="*/ 8737600 w 12674600"/>
              <a:gd name="connsiteY2-326" fmla="*/ 431800 h 1193800"/>
              <a:gd name="connsiteX3-327" fmla="*/ 10833100 w 12674600"/>
              <a:gd name="connsiteY3-328" fmla="*/ 76200 h 1193800"/>
              <a:gd name="connsiteX4-329" fmla="*/ 12674600 w 12674600"/>
              <a:gd name="connsiteY4-330" fmla="*/ 368300 h 1193800"/>
              <a:gd name="connsiteX5-331" fmla="*/ 12623800 w 12674600"/>
              <a:gd name="connsiteY5-332" fmla="*/ 1130300 h 1193800"/>
              <a:gd name="connsiteX6-333" fmla="*/ 88900 w 12674600"/>
              <a:gd name="connsiteY6-334" fmla="*/ 1193800 h 1193800"/>
              <a:gd name="connsiteX7-335" fmla="*/ 50800 w 12674600"/>
              <a:gd name="connsiteY7-336" fmla="*/ 406400 h 1193800"/>
              <a:gd name="connsiteX8-337" fmla="*/ 0 w 12674600"/>
              <a:gd name="connsiteY8-338" fmla="*/ 431800 h 11938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9230" h="1090">
                <a:moveTo>
                  <a:pt x="5210" y="0"/>
                </a:moveTo>
                <a:cubicBezTo>
                  <a:pt x="7603" y="0"/>
                  <a:pt x="11560" y="660"/>
                  <a:pt x="13490" y="680"/>
                </a:cubicBezTo>
                <a:cubicBezTo>
                  <a:pt x="15420" y="700"/>
                  <a:pt x="15577" y="187"/>
                  <a:pt x="16790" y="120"/>
                </a:cubicBezTo>
                <a:cubicBezTo>
                  <a:pt x="17700" y="70"/>
                  <a:pt x="18616" y="238"/>
                  <a:pt x="19212" y="412"/>
                </a:cubicBezTo>
                <a:lnTo>
                  <a:pt x="19230" y="417"/>
                </a:lnTo>
                <a:lnTo>
                  <a:pt x="19230" y="1090"/>
                </a:lnTo>
                <a:lnTo>
                  <a:pt x="0" y="1090"/>
                </a:lnTo>
                <a:lnTo>
                  <a:pt x="0" y="641"/>
                </a:lnTo>
                <a:lnTo>
                  <a:pt x="10" y="640"/>
                </a:lnTo>
                <a:cubicBezTo>
                  <a:pt x="1033" y="473"/>
                  <a:pt x="3036" y="0"/>
                  <a:pt x="5210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gradFill>
                  <a:gsLst>
                    <a:gs pos="0">
                      <a:schemeClr val="accent1"/>
                    </a:gs>
                    <a:gs pos="99000">
                      <a:schemeClr val="accent3"/>
                    </a:gs>
                  </a:gsLst>
                  <a:path path="circle">
                    <a:fillToRect t="100000" r="100000"/>
                  </a:path>
                </a:gra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olidFill>
                <a:schemeClr val="tx2"/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gradFill>
                  <a:gsLst>
                    <a:gs pos="0">
                      <a:schemeClr val="accent1"/>
                    </a:gs>
                    <a:gs pos="99000">
                      <a:schemeClr val="accent3"/>
                    </a:gs>
                  </a:gsLst>
                  <a:path path="circle">
                    <a:fillToRect t="100000" r="100000"/>
                  </a:path>
                </a:gra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7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22" name="任意多边形: 形状 21"/>
          <p:cNvSpPr/>
          <p:nvPr userDrawn="1">
            <p:custDataLst>
              <p:tags r:id="rId8"/>
            </p:custDataLst>
          </p:nvPr>
        </p:nvSpPr>
        <p:spPr>
          <a:xfrm flipH="1" flipV="1">
            <a:off x="-6350" y="-15240"/>
            <a:ext cx="12211050" cy="493473"/>
          </a:xfrm>
          <a:custGeom>
            <a:gdLst>
              <a:gd name="connsiteX0" fmla="*/ 0 w 12674600"/>
              <a:gd name="connsiteY0" fmla="*/ 444500 h 1206500"/>
              <a:gd name="connsiteX1" fmla="*/ 3327400 w 12674600"/>
              <a:gd name="connsiteY1" fmla="*/ 0 h 1206500"/>
              <a:gd name="connsiteX2" fmla="*/ 3479800 w 12674600"/>
              <a:gd name="connsiteY2" fmla="*/ 12700 h 1206500"/>
              <a:gd name="connsiteX3" fmla="*/ 8737600 w 12674600"/>
              <a:gd name="connsiteY3" fmla="*/ 444500 h 1206500"/>
              <a:gd name="connsiteX4" fmla="*/ 8864600 w 12674600"/>
              <a:gd name="connsiteY4" fmla="*/ 469900 h 1206500"/>
              <a:gd name="connsiteX5" fmla="*/ 8991600 w 12674600"/>
              <a:gd name="connsiteY5" fmla="*/ 495300 h 1206500"/>
              <a:gd name="connsiteX6" fmla="*/ 10858500 w 12674600"/>
              <a:gd name="connsiteY6" fmla="*/ 355600 h 1206500"/>
              <a:gd name="connsiteX7" fmla="*/ 12674600 w 12674600"/>
              <a:gd name="connsiteY7" fmla="*/ 381000 h 1206500"/>
              <a:gd name="connsiteX8" fmla="*/ 12623800 w 12674600"/>
              <a:gd name="connsiteY8" fmla="*/ 1143000 h 1206500"/>
              <a:gd name="connsiteX9" fmla="*/ 88900 w 12674600"/>
              <a:gd name="connsiteY9" fmla="*/ 1206500 h 1206500"/>
              <a:gd name="connsiteX10" fmla="*/ 50800 w 12674600"/>
              <a:gd name="connsiteY10" fmla="*/ 419100 h 1206500"/>
              <a:gd name="connsiteX11" fmla="*/ 0 w 12674600"/>
              <a:gd name="connsiteY11" fmla="*/ 444500 h 1206500"/>
              <a:gd name="connsiteX0-1" fmla="*/ 0 w 12674600"/>
              <a:gd name="connsiteY0-2" fmla="*/ 431800 h 1193800"/>
              <a:gd name="connsiteX1-3" fmla="*/ 3479800 w 12674600"/>
              <a:gd name="connsiteY1-4" fmla="*/ 0 h 1193800"/>
              <a:gd name="connsiteX2-5" fmla="*/ 8737600 w 12674600"/>
              <a:gd name="connsiteY2-6" fmla="*/ 431800 h 1193800"/>
              <a:gd name="connsiteX3-7" fmla="*/ 8864600 w 12674600"/>
              <a:gd name="connsiteY3-8" fmla="*/ 457200 h 1193800"/>
              <a:gd name="connsiteX4-9" fmla="*/ 8991600 w 12674600"/>
              <a:gd name="connsiteY4-10" fmla="*/ 482600 h 1193800"/>
              <a:gd name="connsiteX5-11" fmla="*/ 10858500 w 12674600"/>
              <a:gd name="connsiteY5-12" fmla="*/ 342900 h 1193800"/>
              <a:gd name="connsiteX6-13" fmla="*/ 12674600 w 12674600"/>
              <a:gd name="connsiteY6-14" fmla="*/ 368300 h 1193800"/>
              <a:gd name="connsiteX7-15" fmla="*/ 12623800 w 12674600"/>
              <a:gd name="connsiteY7-16" fmla="*/ 1130300 h 1193800"/>
              <a:gd name="connsiteX8-17" fmla="*/ 88900 w 12674600"/>
              <a:gd name="connsiteY8-18" fmla="*/ 1193800 h 1193800"/>
              <a:gd name="connsiteX9-19" fmla="*/ 50800 w 12674600"/>
              <a:gd name="connsiteY9-20" fmla="*/ 406400 h 1193800"/>
              <a:gd name="connsiteX10-21" fmla="*/ 0 w 12674600"/>
              <a:gd name="connsiteY10-22" fmla="*/ 431800 h 1193800"/>
              <a:gd name="connsiteX0-23" fmla="*/ 0 w 12674600"/>
              <a:gd name="connsiteY0-24" fmla="*/ 431800 h 1193800"/>
              <a:gd name="connsiteX1-25" fmla="*/ 3479800 w 12674600"/>
              <a:gd name="connsiteY1-26" fmla="*/ 0 h 1193800"/>
              <a:gd name="connsiteX2-27" fmla="*/ 8737600 w 12674600"/>
              <a:gd name="connsiteY2-28" fmla="*/ 431800 h 1193800"/>
              <a:gd name="connsiteX3-29" fmla="*/ 8864600 w 12674600"/>
              <a:gd name="connsiteY3-30" fmla="*/ 457200 h 1193800"/>
              <a:gd name="connsiteX4-31" fmla="*/ 8991600 w 12674600"/>
              <a:gd name="connsiteY4-32" fmla="*/ 482600 h 1193800"/>
              <a:gd name="connsiteX5-33" fmla="*/ 10858500 w 12674600"/>
              <a:gd name="connsiteY5-34" fmla="*/ 342900 h 1193800"/>
              <a:gd name="connsiteX6-35" fmla="*/ 12674600 w 12674600"/>
              <a:gd name="connsiteY6-36" fmla="*/ 368300 h 1193800"/>
              <a:gd name="connsiteX7-37" fmla="*/ 12623800 w 12674600"/>
              <a:gd name="connsiteY7-38" fmla="*/ 1130300 h 1193800"/>
              <a:gd name="connsiteX8-39" fmla="*/ 88900 w 12674600"/>
              <a:gd name="connsiteY8-40" fmla="*/ 1193800 h 1193800"/>
              <a:gd name="connsiteX9-41" fmla="*/ 50800 w 12674600"/>
              <a:gd name="connsiteY9-42" fmla="*/ 406400 h 1193800"/>
              <a:gd name="connsiteX10-43" fmla="*/ 0 w 12674600"/>
              <a:gd name="connsiteY10-44" fmla="*/ 431800 h 1193800"/>
              <a:gd name="connsiteX0-45" fmla="*/ 0 w 12674600"/>
              <a:gd name="connsiteY0-46" fmla="*/ 431800 h 1193800"/>
              <a:gd name="connsiteX1-47" fmla="*/ 3479800 w 12674600"/>
              <a:gd name="connsiteY1-48" fmla="*/ 0 h 1193800"/>
              <a:gd name="connsiteX2-49" fmla="*/ 8737600 w 12674600"/>
              <a:gd name="connsiteY2-50" fmla="*/ 431800 h 1193800"/>
              <a:gd name="connsiteX3-51" fmla="*/ 8864600 w 12674600"/>
              <a:gd name="connsiteY3-52" fmla="*/ 457200 h 1193800"/>
              <a:gd name="connsiteX4-53" fmla="*/ 8991600 w 12674600"/>
              <a:gd name="connsiteY4-54" fmla="*/ 482600 h 1193800"/>
              <a:gd name="connsiteX5-55" fmla="*/ 10858500 w 12674600"/>
              <a:gd name="connsiteY5-56" fmla="*/ 342900 h 1193800"/>
              <a:gd name="connsiteX6-57" fmla="*/ 12674600 w 12674600"/>
              <a:gd name="connsiteY6-58" fmla="*/ 368300 h 1193800"/>
              <a:gd name="connsiteX7-59" fmla="*/ 12623800 w 12674600"/>
              <a:gd name="connsiteY7-60" fmla="*/ 1130300 h 1193800"/>
              <a:gd name="connsiteX8-61" fmla="*/ 88900 w 12674600"/>
              <a:gd name="connsiteY8-62" fmla="*/ 1193800 h 1193800"/>
              <a:gd name="connsiteX9-63" fmla="*/ 50800 w 12674600"/>
              <a:gd name="connsiteY9-64" fmla="*/ 406400 h 1193800"/>
              <a:gd name="connsiteX10-65" fmla="*/ 0 w 12674600"/>
              <a:gd name="connsiteY10-66" fmla="*/ 431800 h 1193800"/>
              <a:gd name="connsiteX0-67" fmla="*/ 0 w 12674600"/>
              <a:gd name="connsiteY0-68" fmla="*/ 431800 h 1193800"/>
              <a:gd name="connsiteX1-69" fmla="*/ 3479800 w 12674600"/>
              <a:gd name="connsiteY1-70" fmla="*/ 0 h 1193800"/>
              <a:gd name="connsiteX2-71" fmla="*/ 8737600 w 12674600"/>
              <a:gd name="connsiteY2-72" fmla="*/ 431800 h 1193800"/>
              <a:gd name="connsiteX3-73" fmla="*/ 8991600 w 12674600"/>
              <a:gd name="connsiteY3-74" fmla="*/ 482600 h 1193800"/>
              <a:gd name="connsiteX4-75" fmla="*/ 10858500 w 12674600"/>
              <a:gd name="connsiteY4-76" fmla="*/ 342900 h 1193800"/>
              <a:gd name="connsiteX5-77" fmla="*/ 12674600 w 12674600"/>
              <a:gd name="connsiteY5-78" fmla="*/ 368300 h 1193800"/>
              <a:gd name="connsiteX6-79" fmla="*/ 12623800 w 12674600"/>
              <a:gd name="connsiteY6-80" fmla="*/ 1130300 h 1193800"/>
              <a:gd name="connsiteX7-81" fmla="*/ 88900 w 12674600"/>
              <a:gd name="connsiteY7-82" fmla="*/ 1193800 h 1193800"/>
              <a:gd name="connsiteX8-83" fmla="*/ 50800 w 12674600"/>
              <a:gd name="connsiteY8-84" fmla="*/ 406400 h 1193800"/>
              <a:gd name="connsiteX9-85" fmla="*/ 0 w 12674600"/>
              <a:gd name="connsiteY9-86" fmla="*/ 431800 h 1193800"/>
              <a:gd name="connsiteX0-87" fmla="*/ 0 w 12674600"/>
              <a:gd name="connsiteY0-88" fmla="*/ 431800 h 1193800"/>
              <a:gd name="connsiteX1-89" fmla="*/ 3479800 w 12674600"/>
              <a:gd name="connsiteY1-90" fmla="*/ 0 h 1193800"/>
              <a:gd name="connsiteX2-91" fmla="*/ 8737600 w 12674600"/>
              <a:gd name="connsiteY2-92" fmla="*/ 431800 h 1193800"/>
              <a:gd name="connsiteX3-93" fmla="*/ 10858500 w 12674600"/>
              <a:gd name="connsiteY3-94" fmla="*/ 342900 h 1193800"/>
              <a:gd name="connsiteX4-95" fmla="*/ 12674600 w 12674600"/>
              <a:gd name="connsiteY4-96" fmla="*/ 368300 h 1193800"/>
              <a:gd name="connsiteX5-97" fmla="*/ 12623800 w 12674600"/>
              <a:gd name="connsiteY5-98" fmla="*/ 1130300 h 1193800"/>
              <a:gd name="connsiteX6-99" fmla="*/ 88900 w 12674600"/>
              <a:gd name="connsiteY6-100" fmla="*/ 1193800 h 1193800"/>
              <a:gd name="connsiteX7-101" fmla="*/ 50800 w 12674600"/>
              <a:gd name="connsiteY7-102" fmla="*/ 406400 h 1193800"/>
              <a:gd name="connsiteX8-103" fmla="*/ 0 w 12674600"/>
              <a:gd name="connsiteY8-104" fmla="*/ 431800 h 1193800"/>
              <a:gd name="connsiteX0-105" fmla="*/ 0 w 12674600"/>
              <a:gd name="connsiteY0-106" fmla="*/ 431800 h 1193800"/>
              <a:gd name="connsiteX1-107" fmla="*/ 3479800 w 12674600"/>
              <a:gd name="connsiteY1-108" fmla="*/ 0 h 1193800"/>
              <a:gd name="connsiteX2-109" fmla="*/ 8737600 w 12674600"/>
              <a:gd name="connsiteY2-110" fmla="*/ 431800 h 1193800"/>
              <a:gd name="connsiteX3-111" fmla="*/ 10858500 w 12674600"/>
              <a:gd name="connsiteY3-112" fmla="*/ 342900 h 1193800"/>
              <a:gd name="connsiteX4-113" fmla="*/ 12674600 w 12674600"/>
              <a:gd name="connsiteY4-114" fmla="*/ 368300 h 1193800"/>
              <a:gd name="connsiteX5-115" fmla="*/ 12623800 w 12674600"/>
              <a:gd name="connsiteY5-116" fmla="*/ 1130300 h 1193800"/>
              <a:gd name="connsiteX6-117" fmla="*/ 88900 w 12674600"/>
              <a:gd name="connsiteY6-118" fmla="*/ 1193800 h 1193800"/>
              <a:gd name="connsiteX7-119" fmla="*/ 50800 w 12674600"/>
              <a:gd name="connsiteY7-120" fmla="*/ 406400 h 1193800"/>
              <a:gd name="connsiteX8-121" fmla="*/ 0 w 12674600"/>
              <a:gd name="connsiteY8-122" fmla="*/ 431800 h 1193800"/>
              <a:gd name="connsiteX0-123" fmla="*/ 0 w 12674600"/>
              <a:gd name="connsiteY0-124" fmla="*/ 431800 h 1193800"/>
              <a:gd name="connsiteX1-125" fmla="*/ 3479800 w 12674600"/>
              <a:gd name="connsiteY1-126" fmla="*/ 0 h 1193800"/>
              <a:gd name="connsiteX2-127" fmla="*/ 8737600 w 12674600"/>
              <a:gd name="connsiteY2-128" fmla="*/ 431800 h 1193800"/>
              <a:gd name="connsiteX3-129" fmla="*/ 10858500 w 12674600"/>
              <a:gd name="connsiteY3-130" fmla="*/ 342900 h 1193800"/>
              <a:gd name="connsiteX4-131" fmla="*/ 12674600 w 12674600"/>
              <a:gd name="connsiteY4-132" fmla="*/ 368300 h 1193800"/>
              <a:gd name="connsiteX5-133" fmla="*/ 12623800 w 12674600"/>
              <a:gd name="connsiteY5-134" fmla="*/ 1130300 h 1193800"/>
              <a:gd name="connsiteX6-135" fmla="*/ 88900 w 12674600"/>
              <a:gd name="connsiteY6-136" fmla="*/ 1193800 h 1193800"/>
              <a:gd name="connsiteX7-137" fmla="*/ 50800 w 12674600"/>
              <a:gd name="connsiteY7-138" fmla="*/ 406400 h 1193800"/>
              <a:gd name="connsiteX8-139" fmla="*/ 0 w 12674600"/>
              <a:gd name="connsiteY8-140" fmla="*/ 431800 h 1193800"/>
              <a:gd name="connsiteX0-141" fmla="*/ 0 w 12674600"/>
              <a:gd name="connsiteY0-142" fmla="*/ 431800 h 1193800"/>
              <a:gd name="connsiteX1-143" fmla="*/ 3479800 w 12674600"/>
              <a:gd name="connsiteY1-144" fmla="*/ 0 h 1193800"/>
              <a:gd name="connsiteX2-145" fmla="*/ 8737600 w 12674600"/>
              <a:gd name="connsiteY2-146" fmla="*/ 431800 h 1193800"/>
              <a:gd name="connsiteX3-147" fmla="*/ 10858500 w 12674600"/>
              <a:gd name="connsiteY3-148" fmla="*/ 342900 h 1193800"/>
              <a:gd name="connsiteX4-149" fmla="*/ 12674600 w 12674600"/>
              <a:gd name="connsiteY4-150" fmla="*/ 368300 h 1193800"/>
              <a:gd name="connsiteX5-151" fmla="*/ 12623800 w 12674600"/>
              <a:gd name="connsiteY5-152" fmla="*/ 1130300 h 1193800"/>
              <a:gd name="connsiteX6-153" fmla="*/ 88900 w 12674600"/>
              <a:gd name="connsiteY6-154" fmla="*/ 1193800 h 1193800"/>
              <a:gd name="connsiteX7-155" fmla="*/ 50800 w 12674600"/>
              <a:gd name="connsiteY7-156" fmla="*/ 406400 h 1193800"/>
              <a:gd name="connsiteX8-157" fmla="*/ 0 w 12674600"/>
              <a:gd name="connsiteY8-158" fmla="*/ 431800 h 1193800"/>
              <a:gd name="connsiteX0-159" fmla="*/ 0 w 12674600"/>
              <a:gd name="connsiteY0-160" fmla="*/ 431800 h 1193800"/>
              <a:gd name="connsiteX1-161" fmla="*/ 3479800 w 12674600"/>
              <a:gd name="connsiteY1-162" fmla="*/ 0 h 1193800"/>
              <a:gd name="connsiteX2-163" fmla="*/ 8737600 w 12674600"/>
              <a:gd name="connsiteY2-164" fmla="*/ 431800 h 1193800"/>
              <a:gd name="connsiteX3-165" fmla="*/ 10858500 w 12674600"/>
              <a:gd name="connsiteY3-166" fmla="*/ 342900 h 1193800"/>
              <a:gd name="connsiteX4-167" fmla="*/ 12674600 w 12674600"/>
              <a:gd name="connsiteY4-168" fmla="*/ 368300 h 1193800"/>
              <a:gd name="connsiteX5-169" fmla="*/ 12623800 w 12674600"/>
              <a:gd name="connsiteY5-170" fmla="*/ 1130300 h 1193800"/>
              <a:gd name="connsiteX6-171" fmla="*/ 88900 w 12674600"/>
              <a:gd name="connsiteY6-172" fmla="*/ 1193800 h 1193800"/>
              <a:gd name="connsiteX7-173" fmla="*/ 50800 w 12674600"/>
              <a:gd name="connsiteY7-174" fmla="*/ 406400 h 1193800"/>
              <a:gd name="connsiteX8-175" fmla="*/ 0 w 12674600"/>
              <a:gd name="connsiteY8-176" fmla="*/ 431800 h 1193800"/>
              <a:gd name="connsiteX0-177" fmla="*/ 0 w 12674600"/>
              <a:gd name="connsiteY0-178" fmla="*/ 431800 h 1193800"/>
              <a:gd name="connsiteX1-179" fmla="*/ 3479800 w 12674600"/>
              <a:gd name="connsiteY1-180" fmla="*/ 0 h 1193800"/>
              <a:gd name="connsiteX2-181" fmla="*/ 8737600 w 12674600"/>
              <a:gd name="connsiteY2-182" fmla="*/ 431800 h 1193800"/>
              <a:gd name="connsiteX3-183" fmla="*/ 10858500 w 12674600"/>
              <a:gd name="connsiteY3-184" fmla="*/ 342900 h 1193800"/>
              <a:gd name="connsiteX4-185" fmla="*/ 12674600 w 12674600"/>
              <a:gd name="connsiteY4-186" fmla="*/ 368300 h 1193800"/>
              <a:gd name="connsiteX5-187" fmla="*/ 12623800 w 12674600"/>
              <a:gd name="connsiteY5-188" fmla="*/ 1130300 h 1193800"/>
              <a:gd name="connsiteX6-189" fmla="*/ 88900 w 12674600"/>
              <a:gd name="connsiteY6-190" fmla="*/ 1193800 h 1193800"/>
              <a:gd name="connsiteX7-191" fmla="*/ 50800 w 12674600"/>
              <a:gd name="connsiteY7-192" fmla="*/ 406400 h 1193800"/>
              <a:gd name="connsiteX8-193" fmla="*/ 0 w 12674600"/>
              <a:gd name="connsiteY8-194" fmla="*/ 431800 h 1193800"/>
              <a:gd name="connsiteX0-195" fmla="*/ 0 w 12674600"/>
              <a:gd name="connsiteY0-196" fmla="*/ 431800 h 1193800"/>
              <a:gd name="connsiteX1-197" fmla="*/ 3479800 w 12674600"/>
              <a:gd name="connsiteY1-198" fmla="*/ 0 h 1193800"/>
              <a:gd name="connsiteX2-199" fmla="*/ 8737600 w 12674600"/>
              <a:gd name="connsiteY2-200" fmla="*/ 431800 h 1193800"/>
              <a:gd name="connsiteX3-201" fmla="*/ 10858500 w 12674600"/>
              <a:gd name="connsiteY3-202" fmla="*/ 342900 h 1193800"/>
              <a:gd name="connsiteX4-203" fmla="*/ 12674600 w 12674600"/>
              <a:gd name="connsiteY4-204" fmla="*/ 368300 h 1193800"/>
              <a:gd name="connsiteX5-205" fmla="*/ 12623800 w 12674600"/>
              <a:gd name="connsiteY5-206" fmla="*/ 1130300 h 1193800"/>
              <a:gd name="connsiteX6-207" fmla="*/ 88900 w 12674600"/>
              <a:gd name="connsiteY6-208" fmla="*/ 1193800 h 1193800"/>
              <a:gd name="connsiteX7-209" fmla="*/ 50800 w 12674600"/>
              <a:gd name="connsiteY7-210" fmla="*/ 406400 h 1193800"/>
              <a:gd name="connsiteX8-211" fmla="*/ 0 w 12674600"/>
              <a:gd name="connsiteY8-212" fmla="*/ 431800 h 1193800"/>
              <a:gd name="connsiteX0-213" fmla="*/ 0 w 12674600"/>
              <a:gd name="connsiteY0-214" fmla="*/ 431800 h 1193800"/>
              <a:gd name="connsiteX1-215" fmla="*/ 3479800 w 12674600"/>
              <a:gd name="connsiteY1-216" fmla="*/ 0 h 1193800"/>
              <a:gd name="connsiteX2-217" fmla="*/ 8737600 w 12674600"/>
              <a:gd name="connsiteY2-218" fmla="*/ 431800 h 1193800"/>
              <a:gd name="connsiteX3-219" fmla="*/ 10858500 w 12674600"/>
              <a:gd name="connsiteY3-220" fmla="*/ 342900 h 1193800"/>
              <a:gd name="connsiteX4-221" fmla="*/ 12674600 w 12674600"/>
              <a:gd name="connsiteY4-222" fmla="*/ 368300 h 1193800"/>
              <a:gd name="connsiteX5-223" fmla="*/ 12623800 w 12674600"/>
              <a:gd name="connsiteY5-224" fmla="*/ 1130300 h 1193800"/>
              <a:gd name="connsiteX6-225" fmla="*/ 88900 w 12674600"/>
              <a:gd name="connsiteY6-226" fmla="*/ 1193800 h 1193800"/>
              <a:gd name="connsiteX7-227" fmla="*/ 50800 w 12674600"/>
              <a:gd name="connsiteY7-228" fmla="*/ 406400 h 1193800"/>
              <a:gd name="connsiteX8-229" fmla="*/ 0 w 12674600"/>
              <a:gd name="connsiteY8-230" fmla="*/ 431800 h 1193800"/>
              <a:gd name="connsiteX0-231" fmla="*/ 0 w 12674600"/>
              <a:gd name="connsiteY0-232" fmla="*/ 431800 h 1193800"/>
              <a:gd name="connsiteX1-233" fmla="*/ 3479800 w 12674600"/>
              <a:gd name="connsiteY1-234" fmla="*/ 0 h 1193800"/>
              <a:gd name="connsiteX2-235" fmla="*/ 8737600 w 12674600"/>
              <a:gd name="connsiteY2-236" fmla="*/ 431800 h 1193800"/>
              <a:gd name="connsiteX3-237" fmla="*/ 10858500 w 12674600"/>
              <a:gd name="connsiteY3-238" fmla="*/ 342900 h 1193800"/>
              <a:gd name="connsiteX4-239" fmla="*/ 12674600 w 12674600"/>
              <a:gd name="connsiteY4-240" fmla="*/ 368300 h 1193800"/>
              <a:gd name="connsiteX5-241" fmla="*/ 12623800 w 12674600"/>
              <a:gd name="connsiteY5-242" fmla="*/ 1130300 h 1193800"/>
              <a:gd name="connsiteX6-243" fmla="*/ 88900 w 12674600"/>
              <a:gd name="connsiteY6-244" fmla="*/ 1193800 h 1193800"/>
              <a:gd name="connsiteX7-245" fmla="*/ 50800 w 12674600"/>
              <a:gd name="connsiteY7-246" fmla="*/ 406400 h 1193800"/>
              <a:gd name="connsiteX8-247" fmla="*/ 0 w 12674600"/>
              <a:gd name="connsiteY8-248" fmla="*/ 431800 h 1193800"/>
              <a:gd name="connsiteX0-249" fmla="*/ 0 w 12674600"/>
              <a:gd name="connsiteY0-250" fmla="*/ 431800 h 1193800"/>
              <a:gd name="connsiteX1-251" fmla="*/ 3479800 w 12674600"/>
              <a:gd name="connsiteY1-252" fmla="*/ 0 h 1193800"/>
              <a:gd name="connsiteX2-253" fmla="*/ 8737600 w 12674600"/>
              <a:gd name="connsiteY2-254" fmla="*/ 431800 h 1193800"/>
              <a:gd name="connsiteX3-255" fmla="*/ 10858500 w 12674600"/>
              <a:gd name="connsiteY3-256" fmla="*/ 342900 h 1193800"/>
              <a:gd name="connsiteX4-257" fmla="*/ 12674600 w 12674600"/>
              <a:gd name="connsiteY4-258" fmla="*/ 368300 h 1193800"/>
              <a:gd name="connsiteX5-259" fmla="*/ 12623800 w 12674600"/>
              <a:gd name="connsiteY5-260" fmla="*/ 1130300 h 1193800"/>
              <a:gd name="connsiteX6-261" fmla="*/ 88900 w 12674600"/>
              <a:gd name="connsiteY6-262" fmla="*/ 1193800 h 1193800"/>
              <a:gd name="connsiteX7-263" fmla="*/ 50800 w 12674600"/>
              <a:gd name="connsiteY7-264" fmla="*/ 406400 h 1193800"/>
              <a:gd name="connsiteX8-265" fmla="*/ 0 w 12674600"/>
              <a:gd name="connsiteY8-266" fmla="*/ 431800 h 1193800"/>
              <a:gd name="connsiteX0-267" fmla="*/ 0 w 12674600"/>
              <a:gd name="connsiteY0-268" fmla="*/ 431800 h 1193800"/>
              <a:gd name="connsiteX1-269" fmla="*/ 3479800 w 12674600"/>
              <a:gd name="connsiteY1-270" fmla="*/ 0 h 1193800"/>
              <a:gd name="connsiteX2-271" fmla="*/ 8737600 w 12674600"/>
              <a:gd name="connsiteY2-272" fmla="*/ 431800 h 1193800"/>
              <a:gd name="connsiteX3-273" fmla="*/ 10845800 w 12674600"/>
              <a:gd name="connsiteY3-274" fmla="*/ 215900 h 1193800"/>
              <a:gd name="connsiteX4-275" fmla="*/ 12674600 w 12674600"/>
              <a:gd name="connsiteY4-276" fmla="*/ 368300 h 1193800"/>
              <a:gd name="connsiteX5-277" fmla="*/ 12623800 w 12674600"/>
              <a:gd name="connsiteY5-278" fmla="*/ 1130300 h 1193800"/>
              <a:gd name="connsiteX6-279" fmla="*/ 88900 w 12674600"/>
              <a:gd name="connsiteY6-280" fmla="*/ 1193800 h 1193800"/>
              <a:gd name="connsiteX7-281" fmla="*/ 50800 w 12674600"/>
              <a:gd name="connsiteY7-282" fmla="*/ 406400 h 1193800"/>
              <a:gd name="connsiteX8-283" fmla="*/ 0 w 12674600"/>
              <a:gd name="connsiteY8-284" fmla="*/ 431800 h 1193800"/>
              <a:gd name="connsiteX0-285" fmla="*/ 0 w 12674600"/>
              <a:gd name="connsiteY0-286" fmla="*/ 431800 h 1193800"/>
              <a:gd name="connsiteX1-287" fmla="*/ 3479800 w 12674600"/>
              <a:gd name="connsiteY1-288" fmla="*/ 0 h 1193800"/>
              <a:gd name="connsiteX2-289" fmla="*/ 8737600 w 12674600"/>
              <a:gd name="connsiteY2-290" fmla="*/ 431800 h 1193800"/>
              <a:gd name="connsiteX3-291" fmla="*/ 10833100 w 12674600"/>
              <a:gd name="connsiteY3-292" fmla="*/ 76200 h 1193800"/>
              <a:gd name="connsiteX4-293" fmla="*/ 12674600 w 12674600"/>
              <a:gd name="connsiteY4-294" fmla="*/ 368300 h 1193800"/>
              <a:gd name="connsiteX5-295" fmla="*/ 12623800 w 12674600"/>
              <a:gd name="connsiteY5-296" fmla="*/ 1130300 h 1193800"/>
              <a:gd name="connsiteX6-297" fmla="*/ 88900 w 12674600"/>
              <a:gd name="connsiteY6-298" fmla="*/ 1193800 h 1193800"/>
              <a:gd name="connsiteX7-299" fmla="*/ 50800 w 12674600"/>
              <a:gd name="connsiteY7-300" fmla="*/ 406400 h 1193800"/>
              <a:gd name="connsiteX8-301" fmla="*/ 0 w 12674600"/>
              <a:gd name="connsiteY8-302" fmla="*/ 431800 h 1193800"/>
              <a:gd name="connsiteX0-303" fmla="*/ 0 w 12674600"/>
              <a:gd name="connsiteY0-304" fmla="*/ 431800 h 1193800"/>
              <a:gd name="connsiteX1-305" fmla="*/ 3479800 w 12674600"/>
              <a:gd name="connsiteY1-306" fmla="*/ 0 h 1193800"/>
              <a:gd name="connsiteX2-307" fmla="*/ 8737600 w 12674600"/>
              <a:gd name="connsiteY2-308" fmla="*/ 431800 h 1193800"/>
              <a:gd name="connsiteX3-309" fmla="*/ 10833100 w 12674600"/>
              <a:gd name="connsiteY3-310" fmla="*/ 76200 h 1193800"/>
              <a:gd name="connsiteX4-311" fmla="*/ 12674600 w 12674600"/>
              <a:gd name="connsiteY4-312" fmla="*/ 368300 h 1193800"/>
              <a:gd name="connsiteX5-313" fmla="*/ 12623800 w 12674600"/>
              <a:gd name="connsiteY5-314" fmla="*/ 1130300 h 1193800"/>
              <a:gd name="connsiteX6-315" fmla="*/ 88900 w 12674600"/>
              <a:gd name="connsiteY6-316" fmla="*/ 1193800 h 1193800"/>
              <a:gd name="connsiteX7-317" fmla="*/ 50800 w 12674600"/>
              <a:gd name="connsiteY7-318" fmla="*/ 406400 h 1193800"/>
              <a:gd name="connsiteX8-319" fmla="*/ 0 w 12674600"/>
              <a:gd name="connsiteY8-320" fmla="*/ 431800 h 1193800"/>
              <a:gd name="connsiteX0-321" fmla="*/ 0 w 12674600"/>
              <a:gd name="connsiteY0-322" fmla="*/ 431800 h 1193800"/>
              <a:gd name="connsiteX1-323" fmla="*/ 3479800 w 12674600"/>
              <a:gd name="connsiteY1-324" fmla="*/ 0 h 1193800"/>
              <a:gd name="connsiteX2-325" fmla="*/ 8737600 w 12674600"/>
              <a:gd name="connsiteY2-326" fmla="*/ 431800 h 1193800"/>
              <a:gd name="connsiteX3-327" fmla="*/ 10833100 w 12674600"/>
              <a:gd name="connsiteY3-328" fmla="*/ 76200 h 1193800"/>
              <a:gd name="connsiteX4-329" fmla="*/ 12674600 w 12674600"/>
              <a:gd name="connsiteY4-330" fmla="*/ 368300 h 1193800"/>
              <a:gd name="connsiteX5-331" fmla="*/ 12623800 w 12674600"/>
              <a:gd name="connsiteY5-332" fmla="*/ 1130300 h 1193800"/>
              <a:gd name="connsiteX6-333" fmla="*/ 88900 w 12674600"/>
              <a:gd name="connsiteY6-334" fmla="*/ 1193800 h 1193800"/>
              <a:gd name="connsiteX7-335" fmla="*/ 50800 w 12674600"/>
              <a:gd name="connsiteY7-336" fmla="*/ 406400 h 1193800"/>
              <a:gd name="connsiteX8-337" fmla="*/ 0 w 12674600"/>
              <a:gd name="connsiteY8-338" fmla="*/ 431800 h 11938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9230" h="904">
                <a:moveTo>
                  <a:pt x="5020" y="0"/>
                </a:moveTo>
                <a:cubicBezTo>
                  <a:pt x="7413" y="0"/>
                  <a:pt x="11370" y="660"/>
                  <a:pt x="13300" y="680"/>
                </a:cubicBezTo>
                <a:cubicBezTo>
                  <a:pt x="15230" y="700"/>
                  <a:pt x="15387" y="187"/>
                  <a:pt x="16600" y="120"/>
                </a:cubicBezTo>
                <a:cubicBezTo>
                  <a:pt x="17605" y="65"/>
                  <a:pt x="18616" y="275"/>
                  <a:pt x="19198" y="466"/>
                </a:cubicBezTo>
                <a:lnTo>
                  <a:pt x="19230" y="477"/>
                </a:lnTo>
                <a:lnTo>
                  <a:pt x="19230" y="904"/>
                </a:lnTo>
                <a:lnTo>
                  <a:pt x="0" y="904"/>
                </a:lnTo>
                <a:lnTo>
                  <a:pt x="0" y="609"/>
                </a:lnTo>
                <a:lnTo>
                  <a:pt x="22" y="605"/>
                </a:lnTo>
                <a:cubicBezTo>
                  <a:pt x="1094" y="416"/>
                  <a:pt x="2982" y="0"/>
                  <a:pt x="5020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" name="任意多边形: 形状 21"/>
          <p:cNvSpPr/>
          <p:nvPr userDrawn="1">
            <p:custDataLst>
              <p:tags r:id="rId1"/>
            </p:custDataLst>
          </p:nvPr>
        </p:nvSpPr>
        <p:spPr>
          <a:xfrm>
            <a:off x="-6350" y="6341414"/>
            <a:ext cx="12211050" cy="535635"/>
          </a:xfrm>
          <a:custGeom>
            <a:gdLst>
              <a:gd name="connsiteX0" fmla="*/ 0 w 12674600"/>
              <a:gd name="connsiteY0" fmla="*/ 444500 h 1206500"/>
              <a:gd name="connsiteX1" fmla="*/ 3327400 w 12674600"/>
              <a:gd name="connsiteY1" fmla="*/ 0 h 1206500"/>
              <a:gd name="connsiteX2" fmla="*/ 3479800 w 12674600"/>
              <a:gd name="connsiteY2" fmla="*/ 12700 h 1206500"/>
              <a:gd name="connsiteX3" fmla="*/ 8737600 w 12674600"/>
              <a:gd name="connsiteY3" fmla="*/ 444500 h 1206500"/>
              <a:gd name="connsiteX4" fmla="*/ 8864600 w 12674600"/>
              <a:gd name="connsiteY4" fmla="*/ 469900 h 1206500"/>
              <a:gd name="connsiteX5" fmla="*/ 8991600 w 12674600"/>
              <a:gd name="connsiteY5" fmla="*/ 495300 h 1206500"/>
              <a:gd name="connsiteX6" fmla="*/ 10858500 w 12674600"/>
              <a:gd name="connsiteY6" fmla="*/ 355600 h 1206500"/>
              <a:gd name="connsiteX7" fmla="*/ 12674600 w 12674600"/>
              <a:gd name="connsiteY7" fmla="*/ 381000 h 1206500"/>
              <a:gd name="connsiteX8" fmla="*/ 12623800 w 12674600"/>
              <a:gd name="connsiteY8" fmla="*/ 1143000 h 1206500"/>
              <a:gd name="connsiteX9" fmla="*/ 88900 w 12674600"/>
              <a:gd name="connsiteY9" fmla="*/ 1206500 h 1206500"/>
              <a:gd name="connsiteX10" fmla="*/ 50800 w 12674600"/>
              <a:gd name="connsiteY10" fmla="*/ 419100 h 1206500"/>
              <a:gd name="connsiteX11" fmla="*/ 0 w 12674600"/>
              <a:gd name="connsiteY11" fmla="*/ 444500 h 1206500"/>
              <a:gd name="connsiteX0-1" fmla="*/ 0 w 12674600"/>
              <a:gd name="connsiteY0-2" fmla="*/ 431800 h 1193800"/>
              <a:gd name="connsiteX1-3" fmla="*/ 3479800 w 12674600"/>
              <a:gd name="connsiteY1-4" fmla="*/ 0 h 1193800"/>
              <a:gd name="connsiteX2-5" fmla="*/ 8737600 w 12674600"/>
              <a:gd name="connsiteY2-6" fmla="*/ 431800 h 1193800"/>
              <a:gd name="connsiteX3-7" fmla="*/ 8864600 w 12674600"/>
              <a:gd name="connsiteY3-8" fmla="*/ 457200 h 1193800"/>
              <a:gd name="connsiteX4-9" fmla="*/ 8991600 w 12674600"/>
              <a:gd name="connsiteY4-10" fmla="*/ 482600 h 1193800"/>
              <a:gd name="connsiteX5-11" fmla="*/ 10858500 w 12674600"/>
              <a:gd name="connsiteY5-12" fmla="*/ 342900 h 1193800"/>
              <a:gd name="connsiteX6-13" fmla="*/ 12674600 w 12674600"/>
              <a:gd name="connsiteY6-14" fmla="*/ 368300 h 1193800"/>
              <a:gd name="connsiteX7-15" fmla="*/ 12623800 w 12674600"/>
              <a:gd name="connsiteY7-16" fmla="*/ 1130300 h 1193800"/>
              <a:gd name="connsiteX8-17" fmla="*/ 88900 w 12674600"/>
              <a:gd name="connsiteY8-18" fmla="*/ 1193800 h 1193800"/>
              <a:gd name="connsiteX9-19" fmla="*/ 50800 w 12674600"/>
              <a:gd name="connsiteY9-20" fmla="*/ 406400 h 1193800"/>
              <a:gd name="connsiteX10-21" fmla="*/ 0 w 12674600"/>
              <a:gd name="connsiteY10-22" fmla="*/ 431800 h 1193800"/>
              <a:gd name="connsiteX0-23" fmla="*/ 0 w 12674600"/>
              <a:gd name="connsiteY0-24" fmla="*/ 431800 h 1193800"/>
              <a:gd name="connsiteX1-25" fmla="*/ 3479800 w 12674600"/>
              <a:gd name="connsiteY1-26" fmla="*/ 0 h 1193800"/>
              <a:gd name="connsiteX2-27" fmla="*/ 8737600 w 12674600"/>
              <a:gd name="connsiteY2-28" fmla="*/ 431800 h 1193800"/>
              <a:gd name="connsiteX3-29" fmla="*/ 8864600 w 12674600"/>
              <a:gd name="connsiteY3-30" fmla="*/ 457200 h 1193800"/>
              <a:gd name="connsiteX4-31" fmla="*/ 8991600 w 12674600"/>
              <a:gd name="connsiteY4-32" fmla="*/ 482600 h 1193800"/>
              <a:gd name="connsiteX5-33" fmla="*/ 10858500 w 12674600"/>
              <a:gd name="connsiteY5-34" fmla="*/ 342900 h 1193800"/>
              <a:gd name="connsiteX6-35" fmla="*/ 12674600 w 12674600"/>
              <a:gd name="connsiteY6-36" fmla="*/ 368300 h 1193800"/>
              <a:gd name="connsiteX7-37" fmla="*/ 12623800 w 12674600"/>
              <a:gd name="connsiteY7-38" fmla="*/ 1130300 h 1193800"/>
              <a:gd name="connsiteX8-39" fmla="*/ 88900 w 12674600"/>
              <a:gd name="connsiteY8-40" fmla="*/ 1193800 h 1193800"/>
              <a:gd name="connsiteX9-41" fmla="*/ 50800 w 12674600"/>
              <a:gd name="connsiteY9-42" fmla="*/ 406400 h 1193800"/>
              <a:gd name="connsiteX10-43" fmla="*/ 0 w 12674600"/>
              <a:gd name="connsiteY10-44" fmla="*/ 431800 h 1193800"/>
              <a:gd name="connsiteX0-45" fmla="*/ 0 w 12674600"/>
              <a:gd name="connsiteY0-46" fmla="*/ 431800 h 1193800"/>
              <a:gd name="connsiteX1-47" fmla="*/ 3479800 w 12674600"/>
              <a:gd name="connsiteY1-48" fmla="*/ 0 h 1193800"/>
              <a:gd name="connsiteX2-49" fmla="*/ 8737600 w 12674600"/>
              <a:gd name="connsiteY2-50" fmla="*/ 431800 h 1193800"/>
              <a:gd name="connsiteX3-51" fmla="*/ 8864600 w 12674600"/>
              <a:gd name="connsiteY3-52" fmla="*/ 457200 h 1193800"/>
              <a:gd name="connsiteX4-53" fmla="*/ 8991600 w 12674600"/>
              <a:gd name="connsiteY4-54" fmla="*/ 482600 h 1193800"/>
              <a:gd name="connsiteX5-55" fmla="*/ 10858500 w 12674600"/>
              <a:gd name="connsiteY5-56" fmla="*/ 342900 h 1193800"/>
              <a:gd name="connsiteX6-57" fmla="*/ 12674600 w 12674600"/>
              <a:gd name="connsiteY6-58" fmla="*/ 368300 h 1193800"/>
              <a:gd name="connsiteX7-59" fmla="*/ 12623800 w 12674600"/>
              <a:gd name="connsiteY7-60" fmla="*/ 1130300 h 1193800"/>
              <a:gd name="connsiteX8-61" fmla="*/ 88900 w 12674600"/>
              <a:gd name="connsiteY8-62" fmla="*/ 1193800 h 1193800"/>
              <a:gd name="connsiteX9-63" fmla="*/ 50800 w 12674600"/>
              <a:gd name="connsiteY9-64" fmla="*/ 406400 h 1193800"/>
              <a:gd name="connsiteX10-65" fmla="*/ 0 w 12674600"/>
              <a:gd name="connsiteY10-66" fmla="*/ 431800 h 1193800"/>
              <a:gd name="connsiteX0-67" fmla="*/ 0 w 12674600"/>
              <a:gd name="connsiteY0-68" fmla="*/ 431800 h 1193800"/>
              <a:gd name="connsiteX1-69" fmla="*/ 3479800 w 12674600"/>
              <a:gd name="connsiteY1-70" fmla="*/ 0 h 1193800"/>
              <a:gd name="connsiteX2-71" fmla="*/ 8737600 w 12674600"/>
              <a:gd name="connsiteY2-72" fmla="*/ 431800 h 1193800"/>
              <a:gd name="connsiteX3-73" fmla="*/ 8991600 w 12674600"/>
              <a:gd name="connsiteY3-74" fmla="*/ 482600 h 1193800"/>
              <a:gd name="connsiteX4-75" fmla="*/ 10858500 w 12674600"/>
              <a:gd name="connsiteY4-76" fmla="*/ 342900 h 1193800"/>
              <a:gd name="connsiteX5-77" fmla="*/ 12674600 w 12674600"/>
              <a:gd name="connsiteY5-78" fmla="*/ 368300 h 1193800"/>
              <a:gd name="connsiteX6-79" fmla="*/ 12623800 w 12674600"/>
              <a:gd name="connsiteY6-80" fmla="*/ 1130300 h 1193800"/>
              <a:gd name="connsiteX7-81" fmla="*/ 88900 w 12674600"/>
              <a:gd name="connsiteY7-82" fmla="*/ 1193800 h 1193800"/>
              <a:gd name="connsiteX8-83" fmla="*/ 50800 w 12674600"/>
              <a:gd name="connsiteY8-84" fmla="*/ 406400 h 1193800"/>
              <a:gd name="connsiteX9-85" fmla="*/ 0 w 12674600"/>
              <a:gd name="connsiteY9-86" fmla="*/ 431800 h 1193800"/>
              <a:gd name="connsiteX0-87" fmla="*/ 0 w 12674600"/>
              <a:gd name="connsiteY0-88" fmla="*/ 431800 h 1193800"/>
              <a:gd name="connsiteX1-89" fmla="*/ 3479800 w 12674600"/>
              <a:gd name="connsiteY1-90" fmla="*/ 0 h 1193800"/>
              <a:gd name="connsiteX2-91" fmla="*/ 8737600 w 12674600"/>
              <a:gd name="connsiteY2-92" fmla="*/ 431800 h 1193800"/>
              <a:gd name="connsiteX3-93" fmla="*/ 10858500 w 12674600"/>
              <a:gd name="connsiteY3-94" fmla="*/ 342900 h 1193800"/>
              <a:gd name="connsiteX4-95" fmla="*/ 12674600 w 12674600"/>
              <a:gd name="connsiteY4-96" fmla="*/ 368300 h 1193800"/>
              <a:gd name="connsiteX5-97" fmla="*/ 12623800 w 12674600"/>
              <a:gd name="connsiteY5-98" fmla="*/ 1130300 h 1193800"/>
              <a:gd name="connsiteX6-99" fmla="*/ 88900 w 12674600"/>
              <a:gd name="connsiteY6-100" fmla="*/ 1193800 h 1193800"/>
              <a:gd name="connsiteX7-101" fmla="*/ 50800 w 12674600"/>
              <a:gd name="connsiteY7-102" fmla="*/ 406400 h 1193800"/>
              <a:gd name="connsiteX8-103" fmla="*/ 0 w 12674600"/>
              <a:gd name="connsiteY8-104" fmla="*/ 431800 h 1193800"/>
              <a:gd name="connsiteX0-105" fmla="*/ 0 w 12674600"/>
              <a:gd name="connsiteY0-106" fmla="*/ 431800 h 1193800"/>
              <a:gd name="connsiteX1-107" fmla="*/ 3479800 w 12674600"/>
              <a:gd name="connsiteY1-108" fmla="*/ 0 h 1193800"/>
              <a:gd name="connsiteX2-109" fmla="*/ 8737600 w 12674600"/>
              <a:gd name="connsiteY2-110" fmla="*/ 431800 h 1193800"/>
              <a:gd name="connsiteX3-111" fmla="*/ 10858500 w 12674600"/>
              <a:gd name="connsiteY3-112" fmla="*/ 342900 h 1193800"/>
              <a:gd name="connsiteX4-113" fmla="*/ 12674600 w 12674600"/>
              <a:gd name="connsiteY4-114" fmla="*/ 368300 h 1193800"/>
              <a:gd name="connsiteX5-115" fmla="*/ 12623800 w 12674600"/>
              <a:gd name="connsiteY5-116" fmla="*/ 1130300 h 1193800"/>
              <a:gd name="connsiteX6-117" fmla="*/ 88900 w 12674600"/>
              <a:gd name="connsiteY6-118" fmla="*/ 1193800 h 1193800"/>
              <a:gd name="connsiteX7-119" fmla="*/ 50800 w 12674600"/>
              <a:gd name="connsiteY7-120" fmla="*/ 406400 h 1193800"/>
              <a:gd name="connsiteX8-121" fmla="*/ 0 w 12674600"/>
              <a:gd name="connsiteY8-122" fmla="*/ 431800 h 1193800"/>
              <a:gd name="connsiteX0-123" fmla="*/ 0 w 12674600"/>
              <a:gd name="connsiteY0-124" fmla="*/ 431800 h 1193800"/>
              <a:gd name="connsiteX1-125" fmla="*/ 3479800 w 12674600"/>
              <a:gd name="connsiteY1-126" fmla="*/ 0 h 1193800"/>
              <a:gd name="connsiteX2-127" fmla="*/ 8737600 w 12674600"/>
              <a:gd name="connsiteY2-128" fmla="*/ 431800 h 1193800"/>
              <a:gd name="connsiteX3-129" fmla="*/ 10858500 w 12674600"/>
              <a:gd name="connsiteY3-130" fmla="*/ 342900 h 1193800"/>
              <a:gd name="connsiteX4-131" fmla="*/ 12674600 w 12674600"/>
              <a:gd name="connsiteY4-132" fmla="*/ 368300 h 1193800"/>
              <a:gd name="connsiteX5-133" fmla="*/ 12623800 w 12674600"/>
              <a:gd name="connsiteY5-134" fmla="*/ 1130300 h 1193800"/>
              <a:gd name="connsiteX6-135" fmla="*/ 88900 w 12674600"/>
              <a:gd name="connsiteY6-136" fmla="*/ 1193800 h 1193800"/>
              <a:gd name="connsiteX7-137" fmla="*/ 50800 w 12674600"/>
              <a:gd name="connsiteY7-138" fmla="*/ 406400 h 1193800"/>
              <a:gd name="connsiteX8-139" fmla="*/ 0 w 12674600"/>
              <a:gd name="connsiteY8-140" fmla="*/ 431800 h 1193800"/>
              <a:gd name="connsiteX0-141" fmla="*/ 0 w 12674600"/>
              <a:gd name="connsiteY0-142" fmla="*/ 431800 h 1193800"/>
              <a:gd name="connsiteX1-143" fmla="*/ 3479800 w 12674600"/>
              <a:gd name="connsiteY1-144" fmla="*/ 0 h 1193800"/>
              <a:gd name="connsiteX2-145" fmla="*/ 8737600 w 12674600"/>
              <a:gd name="connsiteY2-146" fmla="*/ 431800 h 1193800"/>
              <a:gd name="connsiteX3-147" fmla="*/ 10858500 w 12674600"/>
              <a:gd name="connsiteY3-148" fmla="*/ 342900 h 1193800"/>
              <a:gd name="connsiteX4-149" fmla="*/ 12674600 w 12674600"/>
              <a:gd name="connsiteY4-150" fmla="*/ 368300 h 1193800"/>
              <a:gd name="connsiteX5-151" fmla="*/ 12623800 w 12674600"/>
              <a:gd name="connsiteY5-152" fmla="*/ 1130300 h 1193800"/>
              <a:gd name="connsiteX6-153" fmla="*/ 88900 w 12674600"/>
              <a:gd name="connsiteY6-154" fmla="*/ 1193800 h 1193800"/>
              <a:gd name="connsiteX7-155" fmla="*/ 50800 w 12674600"/>
              <a:gd name="connsiteY7-156" fmla="*/ 406400 h 1193800"/>
              <a:gd name="connsiteX8-157" fmla="*/ 0 w 12674600"/>
              <a:gd name="connsiteY8-158" fmla="*/ 431800 h 1193800"/>
              <a:gd name="connsiteX0-159" fmla="*/ 0 w 12674600"/>
              <a:gd name="connsiteY0-160" fmla="*/ 431800 h 1193800"/>
              <a:gd name="connsiteX1-161" fmla="*/ 3479800 w 12674600"/>
              <a:gd name="connsiteY1-162" fmla="*/ 0 h 1193800"/>
              <a:gd name="connsiteX2-163" fmla="*/ 8737600 w 12674600"/>
              <a:gd name="connsiteY2-164" fmla="*/ 431800 h 1193800"/>
              <a:gd name="connsiteX3-165" fmla="*/ 10858500 w 12674600"/>
              <a:gd name="connsiteY3-166" fmla="*/ 342900 h 1193800"/>
              <a:gd name="connsiteX4-167" fmla="*/ 12674600 w 12674600"/>
              <a:gd name="connsiteY4-168" fmla="*/ 368300 h 1193800"/>
              <a:gd name="connsiteX5-169" fmla="*/ 12623800 w 12674600"/>
              <a:gd name="connsiteY5-170" fmla="*/ 1130300 h 1193800"/>
              <a:gd name="connsiteX6-171" fmla="*/ 88900 w 12674600"/>
              <a:gd name="connsiteY6-172" fmla="*/ 1193800 h 1193800"/>
              <a:gd name="connsiteX7-173" fmla="*/ 50800 w 12674600"/>
              <a:gd name="connsiteY7-174" fmla="*/ 406400 h 1193800"/>
              <a:gd name="connsiteX8-175" fmla="*/ 0 w 12674600"/>
              <a:gd name="connsiteY8-176" fmla="*/ 431800 h 1193800"/>
              <a:gd name="connsiteX0-177" fmla="*/ 0 w 12674600"/>
              <a:gd name="connsiteY0-178" fmla="*/ 431800 h 1193800"/>
              <a:gd name="connsiteX1-179" fmla="*/ 3479800 w 12674600"/>
              <a:gd name="connsiteY1-180" fmla="*/ 0 h 1193800"/>
              <a:gd name="connsiteX2-181" fmla="*/ 8737600 w 12674600"/>
              <a:gd name="connsiteY2-182" fmla="*/ 431800 h 1193800"/>
              <a:gd name="connsiteX3-183" fmla="*/ 10858500 w 12674600"/>
              <a:gd name="connsiteY3-184" fmla="*/ 342900 h 1193800"/>
              <a:gd name="connsiteX4-185" fmla="*/ 12674600 w 12674600"/>
              <a:gd name="connsiteY4-186" fmla="*/ 368300 h 1193800"/>
              <a:gd name="connsiteX5-187" fmla="*/ 12623800 w 12674600"/>
              <a:gd name="connsiteY5-188" fmla="*/ 1130300 h 1193800"/>
              <a:gd name="connsiteX6-189" fmla="*/ 88900 w 12674600"/>
              <a:gd name="connsiteY6-190" fmla="*/ 1193800 h 1193800"/>
              <a:gd name="connsiteX7-191" fmla="*/ 50800 w 12674600"/>
              <a:gd name="connsiteY7-192" fmla="*/ 406400 h 1193800"/>
              <a:gd name="connsiteX8-193" fmla="*/ 0 w 12674600"/>
              <a:gd name="connsiteY8-194" fmla="*/ 431800 h 1193800"/>
              <a:gd name="connsiteX0-195" fmla="*/ 0 w 12674600"/>
              <a:gd name="connsiteY0-196" fmla="*/ 431800 h 1193800"/>
              <a:gd name="connsiteX1-197" fmla="*/ 3479800 w 12674600"/>
              <a:gd name="connsiteY1-198" fmla="*/ 0 h 1193800"/>
              <a:gd name="connsiteX2-199" fmla="*/ 8737600 w 12674600"/>
              <a:gd name="connsiteY2-200" fmla="*/ 431800 h 1193800"/>
              <a:gd name="connsiteX3-201" fmla="*/ 10858500 w 12674600"/>
              <a:gd name="connsiteY3-202" fmla="*/ 342900 h 1193800"/>
              <a:gd name="connsiteX4-203" fmla="*/ 12674600 w 12674600"/>
              <a:gd name="connsiteY4-204" fmla="*/ 368300 h 1193800"/>
              <a:gd name="connsiteX5-205" fmla="*/ 12623800 w 12674600"/>
              <a:gd name="connsiteY5-206" fmla="*/ 1130300 h 1193800"/>
              <a:gd name="connsiteX6-207" fmla="*/ 88900 w 12674600"/>
              <a:gd name="connsiteY6-208" fmla="*/ 1193800 h 1193800"/>
              <a:gd name="connsiteX7-209" fmla="*/ 50800 w 12674600"/>
              <a:gd name="connsiteY7-210" fmla="*/ 406400 h 1193800"/>
              <a:gd name="connsiteX8-211" fmla="*/ 0 w 12674600"/>
              <a:gd name="connsiteY8-212" fmla="*/ 431800 h 1193800"/>
              <a:gd name="connsiteX0-213" fmla="*/ 0 w 12674600"/>
              <a:gd name="connsiteY0-214" fmla="*/ 431800 h 1193800"/>
              <a:gd name="connsiteX1-215" fmla="*/ 3479800 w 12674600"/>
              <a:gd name="connsiteY1-216" fmla="*/ 0 h 1193800"/>
              <a:gd name="connsiteX2-217" fmla="*/ 8737600 w 12674600"/>
              <a:gd name="connsiteY2-218" fmla="*/ 431800 h 1193800"/>
              <a:gd name="connsiteX3-219" fmla="*/ 10858500 w 12674600"/>
              <a:gd name="connsiteY3-220" fmla="*/ 342900 h 1193800"/>
              <a:gd name="connsiteX4-221" fmla="*/ 12674600 w 12674600"/>
              <a:gd name="connsiteY4-222" fmla="*/ 368300 h 1193800"/>
              <a:gd name="connsiteX5-223" fmla="*/ 12623800 w 12674600"/>
              <a:gd name="connsiteY5-224" fmla="*/ 1130300 h 1193800"/>
              <a:gd name="connsiteX6-225" fmla="*/ 88900 w 12674600"/>
              <a:gd name="connsiteY6-226" fmla="*/ 1193800 h 1193800"/>
              <a:gd name="connsiteX7-227" fmla="*/ 50800 w 12674600"/>
              <a:gd name="connsiteY7-228" fmla="*/ 406400 h 1193800"/>
              <a:gd name="connsiteX8-229" fmla="*/ 0 w 12674600"/>
              <a:gd name="connsiteY8-230" fmla="*/ 431800 h 1193800"/>
              <a:gd name="connsiteX0-231" fmla="*/ 0 w 12674600"/>
              <a:gd name="connsiteY0-232" fmla="*/ 431800 h 1193800"/>
              <a:gd name="connsiteX1-233" fmla="*/ 3479800 w 12674600"/>
              <a:gd name="connsiteY1-234" fmla="*/ 0 h 1193800"/>
              <a:gd name="connsiteX2-235" fmla="*/ 8737600 w 12674600"/>
              <a:gd name="connsiteY2-236" fmla="*/ 431800 h 1193800"/>
              <a:gd name="connsiteX3-237" fmla="*/ 10858500 w 12674600"/>
              <a:gd name="connsiteY3-238" fmla="*/ 342900 h 1193800"/>
              <a:gd name="connsiteX4-239" fmla="*/ 12674600 w 12674600"/>
              <a:gd name="connsiteY4-240" fmla="*/ 368300 h 1193800"/>
              <a:gd name="connsiteX5-241" fmla="*/ 12623800 w 12674600"/>
              <a:gd name="connsiteY5-242" fmla="*/ 1130300 h 1193800"/>
              <a:gd name="connsiteX6-243" fmla="*/ 88900 w 12674600"/>
              <a:gd name="connsiteY6-244" fmla="*/ 1193800 h 1193800"/>
              <a:gd name="connsiteX7-245" fmla="*/ 50800 w 12674600"/>
              <a:gd name="connsiteY7-246" fmla="*/ 406400 h 1193800"/>
              <a:gd name="connsiteX8-247" fmla="*/ 0 w 12674600"/>
              <a:gd name="connsiteY8-248" fmla="*/ 431800 h 1193800"/>
              <a:gd name="connsiteX0-249" fmla="*/ 0 w 12674600"/>
              <a:gd name="connsiteY0-250" fmla="*/ 431800 h 1193800"/>
              <a:gd name="connsiteX1-251" fmla="*/ 3479800 w 12674600"/>
              <a:gd name="connsiteY1-252" fmla="*/ 0 h 1193800"/>
              <a:gd name="connsiteX2-253" fmla="*/ 8737600 w 12674600"/>
              <a:gd name="connsiteY2-254" fmla="*/ 431800 h 1193800"/>
              <a:gd name="connsiteX3-255" fmla="*/ 10858500 w 12674600"/>
              <a:gd name="connsiteY3-256" fmla="*/ 342900 h 1193800"/>
              <a:gd name="connsiteX4-257" fmla="*/ 12674600 w 12674600"/>
              <a:gd name="connsiteY4-258" fmla="*/ 368300 h 1193800"/>
              <a:gd name="connsiteX5-259" fmla="*/ 12623800 w 12674600"/>
              <a:gd name="connsiteY5-260" fmla="*/ 1130300 h 1193800"/>
              <a:gd name="connsiteX6-261" fmla="*/ 88900 w 12674600"/>
              <a:gd name="connsiteY6-262" fmla="*/ 1193800 h 1193800"/>
              <a:gd name="connsiteX7-263" fmla="*/ 50800 w 12674600"/>
              <a:gd name="connsiteY7-264" fmla="*/ 406400 h 1193800"/>
              <a:gd name="connsiteX8-265" fmla="*/ 0 w 12674600"/>
              <a:gd name="connsiteY8-266" fmla="*/ 431800 h 1193800"/>
              <a:gd name="connsiteX0-267" fmla="*/ 0 w 12674600"/>
              <a:gd name="connsiteY0-268" fmla="*/ 431800 h 1193800"/>
              <a:gd name="connsiteX1-269" fmla="*/ 3479800 w 12674600"/>
              <a:gd name="connsiteY1-270" fmla="*/ 0 h 1193800"/>
              <a:gd name="connsiteX2-271" fmla="*/ 8737600 w 12674600"/>
              <a:gd name="connsiteY2-272" fmla="*/ 431800 h 1193800"/>
              <a:gd name="connsiteX3-273" fmla="*/ 10845800 w 12674600"/>
              <a:gd name="connsiteY3-274" fmla="*/ 215900 h 1193800"/>
              <a:gd name="connsiteX4-275" fmla="*/ 12674600 w 12674600"/>
              <a:gd name="connsiteY4-276" fmla="*/ 368300 h 1193800"/>
              <a:gd name="connsiteX5-277" fmla="*/ 12623800 w 12674600"/>
              <a:gd name="connsiteY5-278" fmla="*/ 1130300 h 1193800"/>
              <a:gd name="connsiteX6-279" fmla="*/ 88900 w 12674600"/>
              <a:gd name="connsiteY6-280" fmla="*/ 1193800 h 1193800"/>
              <a:gd name="connsiteX7-281" fmla="*/ 50800 w 12674600"/>
              <a:gd name="connsiteY7-282" fmla="*/ 406400 h 1193800"/>
              <a:gd name="connsiteX8-283" fmla="*/ 0 w 12674600"/>
              <a:gd name="connsiteY8-284" fmla="*/ 431800 h 1193800"/>
              <a:gd name="connsiteX0-285" fmla="*/ 0 w 12674600"/>
              <a:gd name="connsiteY0-286" fmla="*/ 431800 h 1193800"/>
              <a:gd name="connsiteX1-287" fmla="*/ 3479800 w 12674600"/>
              <a:gd name="connsiteY1-288" fmla="*/ 0 h 1193800"/>
              <a:gd name="connsiteX2-289" fmla="*/ 8737600 w 12674600"/>
              <a:gd name="connsiteY2-290" fmla="*/ 431800 h 1193800"/>
              <a:gd name="connsiteX3-291" fmla="*/ 10833100 w 12674600"/>
              <a:gd name="connsiteY3-292" fmla="*/ 76200 h 1193800"/>
              <a:gd name="connsiteX4-293" fmla="*/ 12674600 w 12674600"/>
              <a:gd name="connsiteY4-294" fmla="*/ 368300 h 1193800"/>
              <a:gd name="connsiteX5-295" fmla="*/ 12623800 w 12674600"/>
              <a:gd name="connsiteY5-296" fmla="*/ 1130300 h 1193800"/>
              <a:gd name="connsiteX6-297" fmla="*/ 88900 w 12674600"/>
              <a:gd name="connsiteY6-298" fmla="*/ 1193800 h 1193800"/>
              <a:gd name="connsiteX7-299" fmla="*/ 50800 w 12674600"/>
              <a:gd name="connsiteY7-300" fmla="*/ 406400 h 1193800"/>
              <a:gd name="connsiteX8-301" fmla="*/ 0 w 12674600"/>
              <a:gd name="connsiteY8-302" fmla="*/ 431800 h 1193800"/>
              <a:gd name="connsiteX0-303" fmla="*/ 0 w 12674600"/>
              <a:gd name="connsiteY0-304" fmla="*/ 431800 h 1193800"/>
              <a:gd name="connsiteX1-305" fmla="*/ 3479800 w 12674600"/>
              <a:gd name="connsiteY1-306" fmla="*/ 0 h 1193800"/>
              <a:gd name="connsiteX2-307" fmla="*/ 8737600 w 12674600"/>
              <a:gd name="connsiteY2-308" fmla="*/ 431800 h 1193800"/>
              <a:gd name="connsiteX3-309" fmla="*/ 10833100 w 12674600"/>
              <a:gd name="connsiteY3-310" fmla="*/ 76200 h 1193800"/>
              <a:gd name="connsiteX4-311" fmla="*/ 12674600 w 12674600"/>
              <a:gd name="connsiteY4-312" fmla="*/ 368300 h 1193800"/>
              <a:gd name="connsiteX5-313" fmla="*/ 12623800 w 12674600"/>
              <a:gd name="connsiteY5-314" fmla="*/ 1130300 h 1193800"/>
              <a:gd name="connsiteX6-315" fmla="*/ 88900 w 12674600"/>
              <a:gd name="connsiteY6-316" fmla="*/ 1193800 h 1193800"/>
              <a:gd name="connsiteX7-317" fmla="*/ 50800 w 12674600"/>
              <a:gd name="connsiteY7-318" fmla="*/ 406400 h 1193800"/>
              <a:gd name="connsiteX8-319" fmla="*/ 0 w 12674600"/>
              <a:gd name="connsiteY8-320" fmla="*/ 431800 h 1193800"/>
              <a:gd name="connsiteX0-321" fmla="*/ 0 w 12674600"/>
              <a:gd name="connsiteY0-322" fmla="*/ 431800 h 1193800"/>
              <a:gd name="connsiteX1-323" fmla="*/ 3479800 w 12674600"/>
              <a:gd name="connsiteY1-324" fmla="*/ 0 h 1193800"/>
              <a:gd name="connsiteX2-325" fmla="*/ 8737600 w 12674600"/>
              <a:gd name="connsiteY2-326" fmla="*/ 431800 h 1193800"/>
              <a:gd name="connsiteX3-327" fmla="*/ 10833100 w 12674600"/>
              <a:gd name="connsiteY3-328" fmla="*/ 76200 h 1193800"/>
              <a:gd name="connsiteX4-329" fmla="*/ 12674600 w 12674600"/>
              <a:gd name="connsiteY4-330" fmla="*/ 368300 h 1193800"/>
              <a:gd name="connsiteX5-331" fmla="*/ 12623800 w 12674600"/>
              <a:gd name="connsiteY5-332" fmla="*/ 1130300 h 1193800"/>
              <a:gd name="connsiteX6-333" fmla="*/ 88900 w 12674600"/>
              <a:gd name="connsiteY6-334" fmla="*/ 1193800 h 1193800"/>
              <a:gd name="connsiteX7-335" fmla="*/ 50800 w 12674600"/>
              <a:gd name="connsiteY7-336" fmla="*/ 406400 h 1193800"/>
              <a:gd name="connsiteX8-337" fmla="*/ 0 w 12674600"/>
              <a:gd name="connsiteY8-338" fmla="*/ 431800 h 11938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9230" h="1090">
                <a:moveTo>
                  <a:pt x="5210" y="0"/>
                </a:moveTo>
                <a:cubicBezTo>
                  <a:pt x="7603" y="0"/>
                  <a:pt x="11560" y="660"/>
                  <a:pt x="13490" y="680"/>
                </a:cubicBezTo>
                <a:cubicBezTo>
                  <a:pt x="15420" y="700"/>
                  <a:pt x="15577" y="187"/>
                  <a:pt x="16790" y="120"/>
                </a:cubicBezTo>
                <a:cubicBezTo>
                  <a:pt x="17700" y="70"/>
                  <a:pt x="18616" y="238"/>
                  <a:pt x="19212" y="412"/>
                </a:cubicBezTo>
                <a:lnTo>
                  <a:pt x="19230" y="417"/>
                </a:lnTo>
                <a:lnTo>
                  <a:pt x="19230" y="1090"/>
                </a:lnTo>
                <a:lnTo>
                  <a:pt x="0" y="1090"/>
                </a:lnTo>
                <a:lnTo>
                  <a:pt x="0" y="641"/>
                </a:lnTo>
                <a:lnTo>
                  <a:pt x="10" y="640"/>
                </a:lnTo>
                <a:cubicBezTo>
                  <a:pt x="1033" y="473"/>
                  <a:pt x="3036" y="0"/>
                  <a:pt x="5210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237600"/>
            <a:ext cx="11037600" cy="441964"/>
          </a:xfrm>
        </p:spPr>
        <p:txBody>
          <a:bodyPr>
            <a:noAutofit/>
          </a:bodyPr>
          <a:lstStyle>
            <a:lvl1pPr>
              <a:defRPr sz="2400" baseline="0">
                <a:gradFill>
                  <a:gsLst>
                    <a:gs pos="0">
                      <a:schemeClr val="accent1"/>
                    </a:gs>
                    <a:gs pos="99000">
                      <a:schemeClr val="accent3"/>
                    </a:gs>
                  </a:gsLst>
                  <a:path path="circle">
                    <a:fillToRect t="100000" r="100000"/>
                  </a:path>
                </a:gra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-127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9" name="任意多边形: 形状 28"/>
          <p:cNvSpPr/>
          <p:nvPr userDrawn="1">
            <p:custDataLst>
              <p:tags r:id="rId2"/>
            </p:custDataLst>
          </p:nvPr>
        </p:nvSpPr>
        <p:spPr>
          <a:xfrm>
            <a:off x="-6350" y="6184900"/>
            <a:ext cx="12211050" cy="692150"/>
          </a:xfrm>
          <a:custGeom>
            <a:gdLst>
              <a:gd name="connsiteX0" fmla="*/ 0 w 12674600"/>
              <a:gd name="connsiteY0" fmla="*/ 444500 h 1206500"/>
              <a:gd name="connsiteX1" fmla="*/ 3327400 w 12674600"/>
              <a:gd name="connsiteY1" fmla="*/ 0 h 1206500"/>
              <a:gd name="connsiteX2" fmla="*/ 3479800 w 12674600"/>
              <a:gd name="connsiteY2" fmla="*/ 12700 h 1206500"/>
              <a:gd name="connsiteX3" fmla="*/ 8737600 w 12674600"/>
              <a:gd name="connsiteY3" fmla="*/ 444500 h 1206500"/>
              <a:gd name="connsiteX4" fmla="*/ 8864600 w 12674600"/>
              <a:gd name="connsiteY4" fmla="*/ 469900 h 1206500"/>
              <a:gd name="connsiteX5" fmla="*/ 8991600 w 12674600"/>
              <a:gd name="connsiteY5" fmla="*/ 495300 h 1206500"/>
              <a:gd name="connsiteX6" fmla="*/ 10858500 w 12674600"/>
              <a:gd name="connsiteY6" fmla="*/ 355600 h 1206500"/>
              <a:gd name="connsiteX7" fmla="*/ 12674600 w 12674600"/>
              <a:gd name="connsiteY7" fmla="*/ 381000 h 1206500"/>
              <a:gd name="connsiteX8" fmla="*/ 12623800 w 12674600"/>
              <a:gd name="connsiteY8" fmla="*/ 1143000 h 1206500"/>
              <a:gd name="connsiteX9" fmla="*/ 88900 w 12674600"/>
              <a:gd name="connsiteY9" fmla="*/ 1206500 h 1206500"/>
              <a:gd name="connsiteX10" fmla="*/ 50800 w 12674600"/>
              <a:gd name="connsiteY10" fmla="*/ 419100 h 1206500"/>
              <a:gd name="connsiteX11" fmla="*/ 0 w 12674600"/>
              <a:gd name="connsiteY11" fmla="*/ 444500 h 1206500"/>
              <a:gd name="connsiteX0-1" fmla="*/ 0 w 12674600"/>
              <a:gd name="connsiteY0-2" fmla="*/ 431800 h 1193800"/>
              <a:gd name="connsiteX1-3" fmla="*/ 3479800 w 12674600"/>
              <a:gd name="connsiteY1-4" fmla="*/ 0 h 1193800"/>
              <a:gd name="connsiteX2-5" fmla="*/ 8737600 w 12674600"/>
              <a:gd name="connsiteY2-6" fmla="*/ 431800 h 1193800"/>
              <a:gd name="connsiteX3-7" fmla="*/ 8864600 w 12674600"/>
              <a:gd name="connsiteY3-8" fmla="*/ 457200 h 1193800"/>
              <a:gd name="connsiteX4-9" fmla="*/ 8991600 w 12674600"/>
              <a:gd name="connsiteY4-10" fmla="*/ 482600 h 1193800"/>
              <a:gd name="connsiteX5-11" fmla="*/ 10858500 w 12674600"/>
              <a:gd name="connsiteY5-12" fmla="*/ 342900 h 1193800"/>
              <a:gd name="connsiteX6-13" fmla="*/ 12674600 w 12674600"/>
              <a:gd name="connsiteY6-14" fmla="*/ 368300 h 1193800"/>
              <a:gd name="connsiteX7-15" fmla="*/ 12623800 w 12674600"/>
              <a:gd name="connsiteY7-16" fmla="*/ 1130300 h 1193800"/>
              <a:gd name="connsiteX8-17" fmla="*/ 88900 w 12674600"/>
              <a:gd name="connsiteY8-18" fmla="*/ 1193800 h 1193800"/>
              <a:gd name="connsiteX9-19" fmla="*/ 50800 w 12674600"/>
              <a:gd name="connsiteY9-20" fmla="*/ 406400 h 1193800"/>
              <a:gd name="connsiteX10-21" fmla="*/ 0 w 12674600"/>
              <a:gd name="connsiteY10-22" fmla="*/ 431800 h 1193800"/>
              <a:gd name="connsiteX0-23" fmla="*/ 0 w 12674600"/>
              <a:gd name="connsiteY0-24" fmla="*/ 431800 h 1193800"/>
              <a:gd name="connsiteX1-25" fmla="*/ 3479800 w 12674600"/>
              <a:gd name="connsiteY1-26" fmla="*/ 0 h 1193800"/>
              <a:gd name="connsiteX2-27" fmla="*/ 8737600 w 12674600"/>
              <a:gd name="connsiteY2-28" fmla="*/ 431800 h 1193800"/>
              <a:gd name="connsiteX3-29" fmla="*/ 8864600 w 12674600"/>
              <a:gd name="connsiteY3-30" fmla="*/ 457200 h 1193800"/>
              <a:gd name="connsiteX4-31" fmla="*/ 8991600 w 12674600"/>
              <a:gd name="connsiteY4-32" fmla="*/ 482600 h 1193800"/>
              <a:gd name="connsiteX5-33" fmla="*/ 10858500 w 12674600"/>
              <a:gd name="connsiteY5-34" fmla="*/ 342900 h 1193800"/>
              <a:gd name="connsiteX6-35" fmla="*/ 12674600 w 12674600"/>
              <a:gd name="connsiteY6-36" fmla="*/ 368300 h 1193800"/>
              <a:gd name="connsiteX7-37" fmla="*/ 12623800 w 12674600"/>
              <a:gd name="connsiteY7-38" fmla="*/ 1130300 h 1193800"/>
              <a:gd name="connsiteX8-39" fmla="*/ 88900 w 12674600"/>
              <a:gd name="connsiteY8-40" fmla="*/ 1193800 h 1193800"/>
              <a:gd name="connsiteX9-41" fmla="*/ 50800 w 12674600"/>
              <a:gd name="connsiteY9-42" fmla="*/ 406400 h 1193800"/>
              <a:gd name="connsiteX10-43" fmla="*/ 0 w 12674600"/>
              <a:gd name="connsiteY10-44" fmla="*/ 431800 h 1193800"/>
              <a:gd name="connsiteX0-45" fmla="*/ 0 w 12674600"/>
              <a:gd name="connsiteY0-46" fmla="*/ 431800 h 1193800"/>
              <a:gd name="connsiteX1-47" fmla="*/ 3479800 w 12674600"/>
              <a:gd name="connsiteY1-48" fmla="*/ 0 h 1193800"/>
              <a:gd name="connsiteX2-49" fmla="*/ 8737600 w 12674600"/>
              <a:gd name="connsiteY2-50" fmla="*/ 431800 h 1193800"/>
              <a:gd name="connsiteX3-51" fmla="*/ 8864600 w 12674600"/>
              <a:gd name="connsiteY3-52" fmla="*/ 457200 h 1193800"/>
              <a:gd name="connsiteX4-53" fmla="*/ 8991600 w 12674600"/>
              <a:gd name="connsiteY4-54" fmla="*/ 482600 h 1193800"/>
              <a:gd name="connsiteX5-55" fmla="*/ 10858500 w 12674600"/>
              <a:gd name="connsiteY5-56" fmla="*/ 342900 h 1193800"/>
              <a:gd name="connsiteX6-57" fmla="*/ 12674600 w 12674600"/>
              <a:gd name="connsiteY6-58" fmla="*/ 368300 h 1193800"/>
              <a:gd name="connsiteX7-59" fmla="*/ 12623800 w 12674600"/>
              <a:gd name="connsiteY7-60" fmla="*/ 1130300 h 1193800"/>
              <a:gd name="connsiteX8-61" fmla="*/ 88900 w 12674600"/>
              <a:gd name="connsiteY8-62" fmla="*/ 1193800 h 1193800"/>
              <a:gd name="connsiteX9-63" fmla="*/ 50800 w 12674600"/>
              <a:gd name="connsiteY9-64" fmla="*/ 406400 h 1193800"/>
              <a:gd name="connsiteX10-65" fmla="*/ 0 w 12674600"/>
              <a:gd name="connsiteY10-66" fmla="*/ 431800 h 1193800"/>
              <a:gd name="connsiteX0-67" fmla="*/ 0 w 12674600"/>
              <a:gd name="connsiteY0-68" fmla="*/ 431800 h 1193800"/>
              <a:gd name="connsiteX1-69" fmla="*/ 3479800 w 12674600"/>
              <a:gd name="connsiteY1-70" fmla="*/ 0 h 1193800"/>
              <a:gd name="connsiteX2-71" fmla="*/ 8737600 w 12674600"/>
              <a:gd name="connsiteY2-72" fmla="*/ 431800 h 1193800"/>
              <a:gd name="connsiteX3-73" fmla="*/ 8991600 w 12674600"/>
              <a:gd name="connsiteY3-74" fmla="*/ 482600 h 1193800"/>
              <a:gd name="connsiteX4-75" fmla="*/ 10858500 w 12674600"/>
              <a:gd name="connsiteY4-76" fmla="*/ 342900 h 1193800"/>
              <a:gd name="connsiteX5-77" fmla="*/ 12674600 w 12674600"/>
              <a:gd name="connsiteY5-78" fmla="*/ 368300 h 1193800"/>
              <a:gd name="connsiteX6-79" fmla="*/ 12623800 w 12674600"/>
              <a:gd name="connsiteY6-80" fmla="*/ 1130300 h 1193800"/>
              <a:gd name="connsiteX7-81" fmla="*/ 88900 w 12674600"/>
              <a:gd name="connsiteY7-82" fmla="*/ 1193800 h 1193800"/>
              <a:gd name="connsiteX8-83" fmla="*/ 50800 w 12674600"/>
              <a:gd name="connsiteY8-84" fmla="*/ 406400 h 1193800"/>
              <a:gd name="connsiteX9-85" fmla="*/ 0 w 12674600"/>
              <a:gd name="connsiteY9-86" fmla="*/ 431800 h 1193800"/>
              <a:gd name="connsiteX0-87" fmla="*/ 0 w 12674600"/>
              <a:gd name="connsiteY0-88" fmla="*/ 431800 h 1193800"/>
              <a:gd name="connsiteX1-89" fmla="*/ 3479800 w 12674600"/>
              <a:gd name="connsiteY1-90" fmla="*/ 0 h 1193800"/>
              <a:gd name="connsiteX2-91" fmla="*/ 8737600 w 12674600"/>
              <a:gd name="connsiteY2-92" fmla="*/ 431800 h 1193800"/>
              <a:gd name="connsiteX3-93" fmla="*/ 10858500 w 12674600"/>
              <a:gd name="connsiteY3-94" fmla="*/ 342900 h 1193800"/>
              <a:gd name="connsiteX4-95" fmla="*/ 12674600 w 12674600"/>
              <a:gd name="connsiteY4-96" fmla="*/ 368300 h 1193800"/>
              <a:gd name="connsiteX5-97" fmla="*/ 12623800 w 12674600"/>
              <a:gd name="connsiteY5-98" fmla="*/ 1130300 h 1193800"/>
              <a:gd name="connsiteX6-99" fmla="*/ 88900 w 12674600"/>
              <a:gd name="connsiteY6-100" fmla="*/ 1193800 h 1193800"/>
              <a:gd name="connsiteX7-101" fmla="*/ 50800 w 12674600"/>
              <a:gd name="connsiteY7-102" fmla="*/ 406400 h 1193800"/>
              <a:gd name="connsiteX8-103" fmla="*/ 0 w 12674600"/>
              <a:gd name="connsiteY8-104" fmla="*/ 431800 h 1193800"/>
              <a:gd name="connsiteX0-105" fmla="*/ 0 w 12674600"/>
              <a:gd name="connsiteY0-106" fmla="*/ 431800 h 1193800"/>
              <a:gd name="connsiteX1-107" fmla="*/ 3479800 w 12674600"/>
              <a:gd name="connsiteY1-108" fmla="*/ 0 h 1193800"/>
              <a:gd name="connsiteX2-109" fmla="*/ 8737600 w 12674600"/>
              <a:gd name="connsiteY2-110" fmla="*/ 431800 h 1193800"/>
              <a:gd name="connsiteX3-111" fmla="*/ 10858500 w 12674600"/>
              <a:gd name="connsiteY3-112" fmla="*/ 342900 h 1193800"/>
              <a:gd name="connsiteX4-113" fmla="*/ 12674600 w 12674600"/>
              <a:gd name="connsiteY4-114" fmla="*/ 368300 h 1193800"/>
              <a:gd name="connsiteX5-115" fmla="*/ 12623800 w 12674600"/>
              <a:gd name="connsiteY5-116" fmla="*/ 1130300 h 1193800"/>
              <a:gd name="connsiteX6-117" fmla="*/ 88900 w 12674600"/>
              <a:gd name="connsiteY6-118" fmla="*/ 1193800 h 1193800"/>
              <a:gd name="connsiteX7-119" fmla="*/ 50800 w 12674600"/>
              <a:gd name="connsiteY7-120" fmla="*/ 406400 h 1193800"/>
              <a:gd name="connsiteX8-121" fmla="*/ 0 w 12674600"/>
              <a:gd name="connsiteY8-122" fmla="*/ 431800 h 1193800"/>
              <a:gd name="connsiteX0-123" fmla="*/ 0 w 12674600"/>
              <a:gd name="connsiteY0-124" fmla="*/ 431800 h 1193800"/>
              <a:gd name="connsiteX1-125" fmla="*/ 3479800 w 12674600"/>
              <a:gd name="connsiteY1-126" fmla="*/ 0 h 1193800"/>
              <a:gd name="connsiteX2-127" fmla="*/ 8737600 w 12674600"/>
              <a:gd name="connsiteY2-128" fmla="*/ 431800 h 1193800"/>
              <a:gd name="connsiteX3-129" fmla="*/ 10858500 w 12674600"/>
              <a:gd name="connsiteY3-130" fmla="*/ 342900 h 1193800"/>
              <a:gd name="connsiteX4-131" fmla="*/ 12674600 w 12674600"/>
              <a:gd name="connsiteY4-132" fmla="*/ 368300 h 1193800"/>
              <a:gd name="connsiteX5-133" fmla="*/ 12623800 w 12674600"/>
              <a:gd name="connsiteY5-134" fmla="*/ 1130300 h 1193800"/>
              <a:gd name="connsiteX6-135" fmla="*/ 88900 w 12674600"/>
              <a:gd name="connsiteY6-136" fmla="*/ 1193800 h 1193800"/>
              <a:gd name="connsiteX7-137" fmla="*/ 50800 w 12674600"/>
              <a:gd name="connsiteY7-138" fmla="*/ 406400 h 1193800"/>
              <a:gd name="connsiteX8-139" fmla="*/ 0 w 12674600"/>
              <a:gd name="connsiteY8-140" fmla="*/ 431800 h 1193800"/>
              <a:gd name="connsiteX0-141" fmla="*/ 0 w 12674600"/>
              <a:gd name="connsiteY0-142" fmla="*/ 431800 h 1193800"/>
              <a:gd name="connsiteX1-143" fmla="*/ 3479800 w 12674600"/>
              <a:gd name="connsiteY1-144" fmla="*/ 0 h 1193800"/>
              <a:gd name="connsiteX2-145" fmla="*/ 8737600 w 12674600"/>
              <a:gd name="connsiteY2-146" fmla="*/ 431800 h 1193800"/>
              <a:gd name="connsiteX3-147" fmla="*/ 10858500 w 12674600"/>
              <a:gd name="connsiteY3-148" fmla="*/ 342900 h 1193800"/>
              <a:gd name="connsiteX4-149" fmla="*/ 12674600 w 12674600"/>
              <a:gd name="connsiteY4-150" fmla="*/ 368300 h 1193800"/>
              <a:gd name="connsiteX5-151" fmla="*/ 12623800 w 12674600"/>
              <a:gd name="connsiteY5-152" fmla="*/ 1130300 h 1193800"/>
              <a:gd name="connsiteX6-153" fmla="*/ 88900 w 12674600"/>
              <a:gd name="connsiteY6-154" fmla="*/ 1193800 h 1193800"/>
              <a:gd name="connsiteX7-155" fmla="*/ 50800 w 12674600"/>
              <a:gd name="connsiteY7-156" fmla="*/ 406400 h 1193800"/>
              <a:gd name="connsiteX8-157" fmla="*/ 0 w 12674600"/>
              <a:gd name="connsiteY8-158" fmla="*/ 431800 h 1193800"/>
              <a:gd name="connsiteX0-159" fmla="*/ 0 w 12674600"/>
              <a:gd name="connsiteY0-160" fmla="*/ 431800 h 1193800"/>
              <a:gd name="connsiteX1-161" fmla="*/ 3479800 w 12674600"/>
              <a:gd name="connsiteY1-162" fmla="*/ 0 h 1193800"/>
              <a:gd name="connsiteX2-163" fmla="*/ 8737600 w 12674600"/>
              <a:gd name="connsiteY2-164" fmla="*/ 431800 h 1193800"/>
              <a:gd name="connsiteX3-165" fmla="*/ 10858500 w 12674600"/>
              <a:gd name="connsiteY3-166" fmla="*/ 342900 h 1193800"/>
              <a:gd name="connsiteX4-167" fmla="*/ 12674600 w 12674600"/>
              <a:gd name="connsiteY4-168" fmla="*/ 368300 h 1193800"/>
              <a:gd name="connsiteX5-169" fmla="*/ 12623800 w 12674600"/>
              <a:gd name="connsiteY5-170" fmla="*/ 1130300 h 1193800"/>
              <a:gd name="connsiteX6-171" fmla="*/ 88900 w 12674600"/>
              <a:gd name="connsiteY6-172" fmla="*/ 1193800 h 1193800"/>
              <a:gd name="connsiteX7-173" fmla="*/ 50800 w 12674600"/>
              <a:gd name="connsiteY7-174" fmla="*/ 406400 h 1193800"/>
              <a:gd name="connsiteX8-175" fmla="*/ 0 w 12674600"/>
              <a:gd name="connsiteY8-176" fmla="*/ 431800 h 1193800"/>
              <a:gd name="connsiteX0-177" fmla="*/ 0 w 12674600"/>
              <a:gd name="connsiteY0-178" fmla="*/ 431800 h 1193800"/>
              <a:gd name="connsiteX1-179" fmla="*/ 3479800 w 12674600"/>
              <a:gd name="connsiteY1-180" fmla="*/ 0 h 1193800"/>
              <a:gd name="connsiteX2-181" fmla="*/ 8737600 w 12674600"/>
              <a:gd name="connsiteY2-182" fmla="*/ 431800 h 1193800"/>
              <a:gd name="connsiteX3-183" fmla="*/ 10858500 w 12674600"/>
              <a:gd name="connsiteY3-184" fmla="*/ 342900 h 1193800"/>
              <a:gd name="connsiteX4-185" fmla="*/ 12674600 w 12674600"/>
              <a:gd name="connsiteY4-186" fmla="*/ 368300 h 1193800"/>
              <a:gd name="connsiteX5-187" fmla="*/ 12623800 w 12674600"/>
              <a:gd name="connsiteY5-188" fmla="*/ 1130300 h 1193800"/>
              <a:gd name="connsiteX6-189" fmla="*/ 88900 w 12674600"/>
              <a:gd name="connsiteY6-190" fmla="*/ 1193800 h 1193800"/>
              <a:gd name="connsiteX7-191" fmla="*/ 50800 w 12674600"/>
              <a:gd name="connsiteY7-192" fmla="*/ 406400 h 1193800"/>
              <a:gd name="connsiteX8-193" fmla="*/ 0 w 12674600"/>
              <a:gd name="connsiteY8-194" fmla="*/ 431800 h 1193800"/>
              <a:gd name="connsiteX0-195" fmla="*/ 0 w 12674600"/>
              <a:gd name="connsiteY0-196" fmla="*/ 431800 h 1193800"/>
              <a:gd name="connsiteX1-197" fmla="*/ 3479800 w 12674600"/>
              <a:gd name="connsiteY1-198" fmla="*/ 0 h 1193800"/>
              <a:gd name="connsiteX2-199" fmla="*/ 8737600 w 12674600"/>
              <a:gd name="connsiteY2-200" fmla="*/ 431800 h 1193800"/>
              <a:gd name="connsiteX3-201" fmla="*/ 10858500 w 12674600"/>
              <a:gd name="connsiteY3-202" fmla="*/ 342900 h 1193800"/>
              <a:gd name="connsiteX4-203" fmla="*/ 12674600 w 12674600"/>
              <a:gd name="connsiteY4-204" fmla="*/ 368300 h 1193800"/>
              <a:gd name="connsiteX5-205" fmla="*/ 12623800 w 12674600"/>
              <a:gd name="connsiteY5-206" fmla="*/ 1130300 h 1193800"/>
              <a:gd name="connsiteX6-207" fmla="*/ 88900 w 12674600"/>
              <a:gd name="connsiteY6-208" fmla="*/ 1193800 h 1193800"/>
              <a:gd name="connsiteX7-209" fmla="*/ 50800 w 12674600"/>
              <a:gd name="connsiteY7-210" fmla="*/ 406400 h 1193800"/>
              <a:gd name="connsiteX8-211" fmla="*/ 0 w 12674600"/>
              <a:gd name="connsiteY8-212" fmla="*/ 431800 h 1193800"/>
              <a:gd name="connsiteX0-213" fmla="*/ 0 w 12674600"/>
              <a:gd name="connsiteY0-214" fmla="*/ 431800 h 1193800"/>
              <a:gd name="connsiteX1-215" fmla="*/ 3479800 w 12674600"/>
              <a:gd name="connsiteY1-216" fmla="*/ 0 h 1193800"/>
              <a:gd name="connsiteX2-217" fmla="*/ 8737600 w 12674600"/>
              <a:gd name="connsiteY2-218" fmla="*/ 431800 h 1193800"/>
              <a:gd name="connsiteX3-219" fmla="*/ 10858500 w 12674600"/>
              <a:gd name="connsiteY3-220" fmla="*/ 342900 h 1193800"/>
              <a:gd name="connsiteX4-221" fmla="*/ 12674600 w 12674600"/>
              <a:gd name="connsiteY4-222" fmla="*/ 368300 h 1193800"/>
              <a:gd name="connsiteX5-223" fmla="*/ 12623800 w 12674600"/>
              <a:gd name="connsiteY5-224" fmla="*/ 1130300 h 1193800"/>
              <a:gd name="connsiteX6-225" fmla="*/ 88900 w 12674600"/>
              <a:gd name="connsiteY6-226" fmla="*/ 1193800 h 1193800"/>
              <a:gd name="connsiteX7-227" fmla="*/ 50800 w 12674600"/>
              <a:gd name="connsiteY7-228" fmla="*/ 406400 h 1193800"/>
              <a:gd name="connsiteX8-229" fmla="*/ 0 w 12674600"/>
              <a:gd name="connsiteY8-230" fmla="*/ 431800 h 1193800"/>
              <a:gd name="connsiteX0-231" fmla="*/ 0 w 12674600"/>
              <a:gd name="connsiteY0-232" fmla="*/ 431800 h 1193800"/>
              <a:gd name="connsiteX1-233" fmla="*/ 3479800 w 12674600"/>
              <a:gd name="connsiteY1-234" fmla="*/ 0 h 1193800"/>
              <a:gd name="connsiteX2-235" fmla="*/ 8737600 w 12674600"/>
              <a:gd name="connsiteY2-236" fmla="*/ 431800 h 1193800"/>
              <a:gd name="connsiteX3-237" fmla="*/ 10858500 w 12674600"/>
              <a:gd name="connsiteY3-238" fmla="*/ 342900 h 1193800"/>
              <a:gd name="connsiteX4-239" fmla="*/ 12674600 w 12674600"/>
              <a:gd name="connsiteY4-240" fmla="*/ 368300 h 1193800"/>
              <a:gd name="connsiteX5-241" fmla="*/ 12623800 w 12674600"/>
              <a:gd name="connsiteY5-242" fmla="*/ 1130300 h 1193800"/>
              <a:gd name="connsiteX6-243" fmla="*/ 88900 w 12674600"/>
              <a:gd name="connsiteY6-244" fmla="*/ 1193800 h 1193800"/>
              <a:gd name="connsiteX7-245" fmla="*/ 50800 w 12674600"/>
              <a:gd name="connsiteY7-246" fmla="*/ 406400 h 1193800"/>
              <a:gd name="connsiteX8-247" fmla="*/ 0 w 12674600"/>
              <a:gd name="connsiteY8-248" fmla="*/ 431800 h 1193800"/>
              <a:gd name="connsiteX0-249" fmla="*/ 0 w 12674600"/>
              <a:gd name="connsiteY0-250" fmla="*/ 431800 h 1193800"/>
              <a:gd name="connsiteX1-251" fmla="*/ 3479800 w 12674600"/>
              <a:gd name="connsiteY1-252" fmla="*/ 0 h 1193800"/>
              <a:gd name="connsiteX2-253" fmla="*/ 8737600 w 12674600"/>
              <a:gd name="connsiteY2-254" fmla="*/ 431800 h 1193800"/>
              <a:gd name="connsiteX3-255" fmla="*/ 10858500 w 12674600"/>
              <a:gd name="connsiteY3-256" fmla="*/ 342900 h 1193800"/>
              <a:gd name="connsiteX4-257" fmla="*/ 12674600 w 12674600"/>
              <a:gd name="connsiteY4-258" fmla="*/ 368300 h 1193800"/>
              <a:gd name="connsiteX5-259" fmla="*/ 12623800 w 12674600"/>
              <a:gd name="connsiteY5-260" fmla="*/ 1130300 h 1193800"/>
              <a:gd name="connsiteX6-261" fmla="*/ 88900 w 12674600"/>
              <a:gd name="connsiteY6-262" fmla="*/ 1193800 h 1193800"/>
              <a:gd name="connsiteX7-263" fmla="*/ 50800 w 12674600"/>
              <a:gd name="connsiteY7-264" fmla="*/ 406400 h 1193800"/>
              <a:gd name="connsiteX8-265" fmla="*/ 0 w 12674600"/>
              <a:gd name="connsiteY8-266" fmla="*/ 431800 h 1193800"/>
              <a:gd name="connsiteX0-267" fmla="*/ 0 w 12674600"/>
              <a:gd name="connsiteY0-268" fmla="*/ 431800 h 1193800"/>
              <a:gd name="connsiteX1-269" fmla="*/ 3479800 w 12674600"/>
              <a:gd name="connsiteY1-270" fmla="*/ 0 h 1193800"/>
              <a:gd name="connsiteX2-271" fmla="*/ 8737600 w 12674600"/>
              <a:gd name="connsiteY2-272" fmla="*/ 431800 h 1193800"/>
              <a:gd name="connsiteX3-273" fmla="*/ 10845800 w 12674600"/>
              <a:gd name="connsiteY3-274" fmla="*/ 215900 h 1193800"/>
              <a:gd name="connsiteX4-275" fmla="*/ 12674600 w 12674600"/>
              <a:gd name="connsiteY4-276" fmla="*/ 368300 h 1193800"/>
              <a:gd name="connsiteX5-277" fmla="*/ 12623800 w 12674600"/>
              <a:gd name="connsiteY5-278" fmla="*/ 1130300 h 1193800"/>
              <a:gd name="connsiteX6-279" fmla="*/ 88900 w 12674600"/>
              <a:gd name="connsiteY6-280" fmla="*/ 1193800 h 1193800"/>
              <a:gd name="connsiteX7-281" fmla="*/ 50800 w 12674600"/>
              <a:gd name="connsiteY7-282" fmla="*/ 406400 h 1193800"/>
              <a:gd name="connsiteX8-283" fmla="*/ 0 w 12674600"/>
              <a:gd name="connsiteY8-284" fmla="*/ 431800 h 1193800"/>
              <a:gd name="connsiteX0-285" fmla="*/ 0 w 12674600"/>
              <a:gd name="connsiteY0-286" fmla="*/ 431800 h 1193800"/>
              <a:gd name="connsiteX1-287" fmla="*/ 3479800 w 12674600"/>
              <a:gd name="connsiteY1-288" fmla="*/ 0 h 1193800"/>
              <a:gd name="connsiteX2-289" fmla="*/ 8737600 w 12674600"/>
              <a:gd name="connsiteY2-290" fmla="*/ 431800 h 1193800"/>
              <a:gd name="connsiteX3-291" fmla="*/ 10833100 w 12674600"/>
              <a:gd name="connsiteY3-292" fmla="*/ 76200 h 1193800"/>
              <a:gd name="connsiteX4-293" fmla="*/ 12674600 w 12674600"/>
              <a:gd name="connsiteY4-294" fmla="*/ 368300 h 1193800"/>
              <a:gd name="connsiteX5-295" fmla="*/ 12623800 w 12674600"/>
              <a:gd name="connsiteY5-296" fmla="*/ 1130300 h 1193800"/>
              <a:gd name="connsiteX6-297" fmla="*/ 88900 w 12674600"/>
              <a:gd name="connsiteY6-298" fmla="*/ 1193800 h 1193800"/>
              <a:gd name="connsiteX7-299" fmla="*/ 50800 w 12674600"/>
              <a:gd name="connsiteY7-300" fmla="*/ 406400 h 1193800"/>
              <a:gd name="connsiteX8-301" fmla="*/ 0 w 12674600"/>
              <a:gd name="connsiteY8-302" fmla="*/ 431800 h 1193800"/>
              <a:gd name="connsiteX0-303" fmla="*/ 0 w 12674600"/>
              <a:gd name="connsiteY0-304" fmla="*/ 431800 h 1193800"/>
              <a:gd name="connsiteX1-305" fmla="*/ 3479800 w 12674600"/>
              <a:gd name="connsiteY1-306" fmla="*/ 0 h 1193800"/>
              <a:gd name="connsiteX2-307" fmla="*/ 8737600 w 12674600"/>
              <a:gd name="connsiteY2-308" fmla="*/ 431800 h 1193800"/>
              <a:gd name="connsiteX3-309" fmla="*/ 10833100 w 12674600"/>
              <a:gd name="connsiteY3-310" fmla="*/ 76200 h 1193800"/>
              <a:gd name="connsiteX4-311" fmla="*/ 12674600 w 12674600"/>
              <a:gd name="connsiteY4-312" fmla="*/ 368300 h 1193800"/>
              <a:gd name="connsiteX5-313" fmla="*/ 12623800 w 12674600"/>
              <a:gd name="connsiteY5-314" fmla="*/ 1130300 h 1193800"/>
              <a:gd name="connsiteX6-315" fmla="*/ 88900 w 12674600"/>
              <a:gd name="connsiteY6-316" fmla="*/ 1193800 h 1193800"/>
              <a:gd name="connsiteX7-317" fmla="*/ 50800 w 12674600"/>
              <a:gd name="connsiteY7-318" fmla="*/ 406400 h 1193800"/>
              <a:gd name="connsiteX8-319" fmla="*/ 0 w 12674600"/>
              <a:gd name="connsiteY8-320" fmla="*/ 431800 h 1193800"/>
              <a:gd name="connsiteX0-321" fmla="*/ 0 w 12674600"/>
              <a:gd name="connsiteY0-322" fmla="*/ 431800 h 1193800"/>
              <a:gd name="connsiteX1-323" fmla="*/ 3479800 w 12674600"/>
              <a:gd name="connsiteY1-324" fmla="*/ 0 h 1193800"/>
              <a:gd name="connsiteX2-325" fmla="*/ 8737600 w 12674600"/>
              <a:gd name="connsiteY2-326" fmla="*/ 431800 h 1193800"/>
              <a:gd name="connsiteX3-327" fmla="*/ 10833100 w 12674600"/>
              <a:gd name="connsiteY3-328" fmla="*/ 76200 h 1193800"/>
              <a:gd name="connsiteX4-329" fmla="*/ 12674600 w 12674600"/>
              <a:gd name="connsiteY4-330" fmla="*/ 368300 h 1193800"/>
              <a:gd name="connsiteX5-331" fmla="*/ 12623800 w 12674600"/>
              <a:gd name="connsiteY5-332" fmla="*/ 1130300 h 1193800"/>
              <a:gd name="connsiteX6-333" fmla="*/ 88900 w 12674600"/>
              <a:gd name="connsiteY6-334" fmla="*/ 1193800 h 1193800"/>
              <a:gd name="connsiteX7-335" fmla="*/ 50800 w 12674600"/>
              <a:gd name="connsiteY7-336" fmla="*/ 406400 h 1193800"/>
              <a:gd name="connsiteX8-337" fmla="*/ 0 w 12674600"/>
              <a:gd name="connsiteY8-338" fmla="*/ 431800 h 11938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9230" h="1090">
                <a:moveTo>
                  <a:pt x="5210" y="0"/>
                </a:moveTo>
                <a:cubicBezTo>
                  <a:pt x="7603" y="0"/>
                  <a:pt x="11560" y="660"/>
                  <a:pt x="13490" y="680"/>
                </a:cubicBezTo>
                <a:cubicBezTo>
                  <a:pt x="15420" y="700"/>
                  <a:pt x="15577" y="187"/>
                  <a:pt x="16790" y="120"/>
                </a:cubicBezTo>
                <a:cubicBezTo>
                  <a:pt x="17700" y="70"/>
                  <a:pt x="18616" y="238"/>
                  <a:pt x="19212" y="412"/>
                </a:cubicBezTo>
                <a:lnTo>
                  <a:pt x="19230" y="417"/>
                </a:lnTo>
                <a:lnTo>
                  <a:pt x="19230" y="1090"/>
                </a:lnTo>
                <a:lnTo>
                  <a:pt x="0" y="1090"/>
                </a:lnTo>
                <a:lnTo>
                  <a:pt x="0" y="641"/>
                </a:lnTo>
                <a:lnTo>
                  <a:pt x="10" y="640"/>
                </a:lnTo>
                <a:cubicBezTo>
                  <a:pt x="1033" y="473"/>
                  <a:pt x="3036" y="0"/>
                  <a:pt x="5210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任意多边形: 形状 29"/>
          <p:cNvSpPr/>
          <p:nvPr userDrawn="1">
            <p:custDataLst>
              <p:tags r:id="rId3"/>
            </p:custDataLst>
          </p:nvPr>
        </p:nvSpPr>
        <p:spPr>
          <a:xfrm flipH="1" flipV="1">
            <a:off x="-6350" y="-15240"/>
            <a:ext cx="12211050" cy="574040"/>
          </a:xfrm>
          <a:custGeom>
            <a:gdLst>
              <a:gd name="connsiteX0" fmla="*/ 0 w 12674600"/>
              <a:gd name="connsiteY0" fmla="*/ 444500 h 1206500"/>
              <a:gd name="connsiteX1" fmla="*/ 3327400 w 12674600"/>
              <a:gd name="connsiteY1" fmla="*/ 0 h 1206500"/>
              <a:gd name="connsiteX2" fmla="*/ 3479800 w 12674600"/>
              <a:gd name="connsiteY2" fmla="*/ 12700 h 1206500"/>
              <a:gd name="connsiteX3" fmla="*/ 8737600 w 12674600"/>
              <a:gd name="connsiteY3" fmla="*/ 444500 h 1206500"/>
              <a:gd name="connsiteX4" fmla="*/ 8864600 w 12674600"/>
              <a:gd name="connsiteY4" fmla="*/ 469900 h 1206500"/>
              <a:gd name="connsiteX5" fmla="*/ 8991600 w 12674600"/>
              <a:gd name="connsiteY5" fmla="*/ 495300 h 1206500"/>
              <a:gd name="connsiteX6" fmla="*/ 10858500 w 12674600"/>
              <a:gd name="connsiteY6" fmla="*/ 355600 h 1206500"/>
              <a:gd name="connsiteX7" fmla="*/ 12674600 w 12674600"/>
              <a:gd name="connsiteY7" fmla="*/ 381000 h 1206500"/>
              <a:gd name="connsiteX8" fmla="*/ 12623800 w 12674600"/>
              <a:gd name="connsiteY8" fmla="*/ 1143000 h 1206500"/>
              <a:gd name="connsiteX9" fmla="*/ 88900 w 12674600"/>
              <a:gd name="connsiteY9" fmla="*/ 1206500 h 1206500"/>
              <a:gd name="connsiteX10" fmla="*/ 50800 w 12674600"/>
              <a:gd name="connsiteY10" fmla="*/ 419100 h 1206500"/>
              <a:gd name="connsiteX11" fmla="*/ 0 w 12674600"/>
              <a:gd name="connsiteY11" fmla="*/ 444500 h 1206500"/>
              <a:gd name="connsiteX0-1" fmla="*/ 0 w 12674600"/>
              <a:gd name="connsiteY0-2" fmla="*/ 431800 h 1193800"/>
              <a:gd name="connsiteX1-3" fmla="*/ 3479800 w 12674600"/>
              <a:gd name="connsiteY1-4" fmla="*/ 0 h 1193800"/>
              <a:gd name="connsiteX2-5" fmla="*/ 8737600 w 12674600"/>
              <a:gd name="connsiteY2-6" fmla="*/ 431800 h 1193800"/>
              <a:gd name="connsiteX3-7" fmla="*/ 8864600 w 12674600"/>
              <a:gd name="connsiteY3-8" fmla="*/ 457200 h 1193800"/>
              <a:gd name="connsiteX4-9" fmla="*/ 8991600 w 12674600"/>
              <a:gd name="connsiteY4-10" fmla="*/ 482600 h 1193800"/>
              <a:gd name="connsiteX5-11" fmla="*/ 10858500 w 12674600"/>
              <a:gd name="connsiteY5-12" fmla="*/ 342900 h 1193800"/>
              <a:gd name="connsiteX6-13" fmla="*/ 12674600 w 12674600"/>
              <a:gd name="connsiteY6-14" fmla="*/ 368300 h 1193800"/>
              <a:gd name="connsiteX7-15" fmla="*/ 12623800 w 12674600"/>
              <a:gd name="connsiteY7-16" fmla="*/ 1130300 h 1193800"/>
              <a:gd name="connsiteX8-17" fmla="*/ 88900 w 12674600"/>
              <a:gd name="connsiteY8-18" fmla="*/ 1193800 h 1193800"/>
              <a:gd name="connsiteX9-19" fmla="*/ 50800 w 12674600"/>
              <a:gd name="connsiteY9-20" fmla="*/ 406400 h 1193800"/>
              <a:gd name="connsiteX10-21" fmla="*/ 0 w 12674600"/>
              <a:gd name="connsiteY10-22" fmla="*/ 431800 h 1193800"/>
              <a:gd name="connsiteX0-23" fmla="*/ 0 w 12674600"/>
              <a:gd name="connsiteY0-24" fmla="*/ 431800 h 1193800"/>
              <a:gd name="connsiteX1-25" fmla="*/ 3479800 w 12674600"/>
              <a:gd name="connsiteY1-26" fmla="*/ 0 h 1193800"/>
              <a:gd name="connsiteX2-27" fmla="*/ 8737600 w 12674600"/>
              <a:gd name="connsiteY2-28" fmla="*/ 431800 h 1193800"/>
              <a:gd name="connsiteX3-29" fmla="*/ 8864600 w 12674600"/>
              <a:gd name="connsiteY3-30" fmla="*/ 457200 h 1193800"/>
              <a:gd name="connsiteX4-31" fmla="*/ 8991600 w 12674600"/>
              <a:gd name="connsiteY4-32" fmla="*/ 482600 h 1193800"/>
              <a:gd name="connsiteX5-33" fmla="*/ 10858500 w 12674600"/>
              <a:gd name="connsiteY5-34" fmla="*/ 342900 h 1193800"/>
              <a:gd name="connsiteX6-35" fmla="*/ 12674600 w 12674600"/>
              <a:gd name="connsiteY6-36" fmla="*/ 368300 h 1193800"/>
              <a:gd name="connsiteX7-37" fmla="*/ 12623800 w 12674600"/>
              <a:gd name="connsiteY7-38" fmla="*/ 1130300 h 1193800"/>
              <a:gd name="connsiteX8-39" fmla="*/ 88900 w 12674600"/>
              <a:gd name="connsiteY8-40" fmla="*/ 1193800 h 1193800"/>
              <a:gd name="connsiteX9-41" fmla="*/ 50800 w 12674600"/>
              <a:gd name="connsiteY9-42" fmla="*/ 406400 h 1193800"/>
              <a:gd name="connsiteX10-43" fmla="*/ 0 w 12674600"/>
              <a:gd name="connsiteY10-44" fmla="*/ 431800 h 1193800"/>
              <a:gd name="connsiteX0-45" fmla="*/ 0 w 12674600"/>
              <a:gd name="connsiteY0-46" fmla="*/ 431800 h 1193800"/>
              <a:gd name="connsiteX1-47" fmla="*/ 3479800 w 12674600"/>
              <a:gd name="connsiteY1-48" fmla="*/ 0 h 1193800"/>
              <a:gd name="connsiteX2-49" fmla="*/ 8737600 w 12674600"/>
              <a:gd name="connsiteY2-50" fmla="*/ 431800 h 1193800"/>
              <a:gd name="connsiteX3-51" fmla="*/ 8864600 w 12674600"/>
              <a:gd name="connsiteY3-52" fmla="*/ 457200 h 1193800"/>
              <a:gd name="connsiteX4-53" fmla="*/ 8991600 w 12674600"/>
              <a:gd name="connsiteY4-54" fmla="*/ 482600 h 1193800"/>
              <a:gd name="connsiteX5-55" fmla="*/ 10858500 w 12674600"/>
              <a:gd name="connsiteY5-56" fmla="*/ 342900 h 1193800"/>
              <a:gd name="connsiteX6-57" fmla="*/ 12674600 w 12674600"/>
              <a:gd name="connsiteY6-58" fmla="*/ 368300 h 1193800"/>
              <a:gd name="connsiteX7-59" fmla="*/ 12623800 w 12674600"/>
              <a:gd name="connsiteY7-60" fmla="*/ 1130300 h 1193800"/>
              <a:gd name="connsiteX8-61" fmla="*/ 88900 w 12674600"/>
              <a:gd name="connsiteY8-62" fmla="*/ 1193800 h 1193800"/>
              <a:gd name="connsiteX9-63" fmla="*/ 50800 w 12674600"/>
              <a:gd name="connsiteY9-64" fmla="*/ 406400 h 1193800"/>
              <a:gd name="connsiteX10-65" fmla="*/ 0 w 12674600"/>
              <a:gd name="connsiteY10-66" fmla="*/ 431800 h 1193800"/>
              <a:gd name="connsiteX0-67" fmla="*/ 0 w 12674600"/>
              <a:gd name="connsiteY0-68" fmla="*/ 431800 h 1193800"/>
              <a:gd name="connsiteX1-69" fmla="*/ 3479800 w 12674600"/>
              <a:gd name="connsiteY1-70" fmla="*/ 0 h 1193800"/>
              <a:gd name="connsiteX2-71" fmla="*/ 8737600 w 12674600"/>
              <a:gd name="connsiteY2-72" fmla="*/ 431800 h 1193800"/>
              <a:gd name="connsiteX3-73" fmla="*/ 8991600 w 12674600"/>
              <a:gd name="connsiteY3-74" fmla="*/ 482600 h 1193800"/>
              <a:gd name="connsiteX4-75" fmla="*/ 10858500 w 12674600"/>
              <a:gd name="connsiteY4-76" fmla="*/ 342900 h 1193800"/>
              <a:gd name="connsiteX5-77" fmla="*/ 12674600 w 12674600"/>
              <a:gd name="connsiteY5-78" fmla="*/ 368300 h 1193800"/>
              <a:gd name="connsiteX6-79" fmla="*/ 12623800 w 12674600"/>
              <a:gd name="connsiteY6-80" fmla="*/ 1130300 h 1193800"/>
              <a:gd name="connsiteX7-81" fmla="*/ 88900 w 12674600"/>
              <a:gd name="connsiteY7-82" fmla="*/ 1193800 h 1193800"/>
              <a:gd name="connsiteX8-83" fmla="*/ 50800 w 12674600"/>
              <a:gd name="connsiteY8-84" fmla="*/ 406400 h 1193800"/>
              <a:gd name="connsiteX9-85" fmla="*/ 0 w 12674600"/>
              <a:gd name="connsiteY9-86" fmla="*/ 431800 h 1193800"/>
              <a:gd name="connsiteX0-87" fmla="*/ 0 w 12674600"/>
              <a:gd name="connsiteY0-88" fmla="*/ 431800 h 1193800"/>
              <a:gd name="connsiteX1-89" fmla="*/ 3479800 w 12674600"/>
              <a:gd name="connsiteY1-90" fmla="*/ 0 h 1193800"/>
              <a:gd name="connsiteX2-91" fmla="*/ 8737600 w 12674600"/>
              <a:gd name="connsiteY2-92" fmla="*/ 431800 h 1193800"/>
              <a:gd name="connsiteX3-93" fmla="*/ 10858500 w 12674600"/>
              <a:gd name="connsiteY3-94" fmla="*/ 342900 h 1193800"/>
              <a:gd name="connsiteX4-95" fmla="*/ 12674600 w 12674600"/>
              <a:gd name="connsiteY4-96" fmla="*/ 368300 h 1193800"/>
              <a:gd name="connsiteX5-97" fmla="*/ 12623800 w 12674600"/>
              <a:gd name="connsiteY5-98" fmla="*/ 1130300 h 1193800"/>
              <a:gd name="connsiteX6-99" fmla="*/ 88900 w 12674600"/>
              <a:gd name="connsiteY6-100" fmla="*/ 1193800 h 1193800"/>
              <a:gd name="connsiteX7-101" fmla="*/ 50800 w 12674600"/>
              <a:gd name="connsiteY7-102" fmla="*/ 406400 h 1193800"/>
              <a:gd name="connsiteX8-103" fmla="*/ 0 w 12674600"/>
              <a:gd name="connsiteY8-104" fmla="*/ 431800 h 1193800"/>
              <a:gd name="connsiteX0-105" fmla="*/ 0 w 12674600"/>
              <a:gd name="connsiteY0-106" fmla="*/ 431800 h 1193800"/>
              <a:gd name="connsiteX1-107" fmla="*/ 3479800 w 12674600"/>
              <a:gd name="connsiteY1-108" fmla="*/ 0 h 1193800"/>
              <a:gd name="connsiteX2-109" fmla="*/ 8737600 w 12674600"/>
              <a:gd name="connsiteY2-110" fmla="*/ 431800 h 1193800"/>
              <a:gd name="connsiteX3-111" fmla="*/ 10858500 w 12674600"/>
              <a:gd name="connsiteY3-112" fmla="*/ 342900 h 1193800"/>
              <a:gd name="connsiteX4-113" fmla="*/ 12674600 w 12674600"/>
              <a:gd name="connsiteY4-114" fmla="*/ 368300 h 1193800"/>
              <a:gd name="connsiteX5-115" fmla="*/ 12623800 w 12674600"/>
              <a:gd name="connsiteY5-116" fmla="*/ 1130300 h 1193800"/>
              <a:gd name="connsiteX6-117" fmla="*/ 88900 w 12674600"/>
              <a:gd name="connsiteY6-118" fmla="*/ 1193800 h 1193800"/>
              <a:gd name="connsiteX7-119" fmla="*/ 50800 w 12674600"/>
              <a:gd name="connsiteY7-120" fmla="*/ 406400 h 1193800"/>
              <a:gd name="connsiteX8-121" fmla="*/ 0 w 12674600"/>
              <a:gd name="connsiteY8-122" fmla="*/ 431800 h 1193800"/>
              <a:gd name="connsiteX0-123" fmla="*/ 0 w 12674600"/>
              <a:gd name="connsiteY0-124" fmla="*/ 431800 h 1193800"/>
              <a:gd name="connsiteX1-125" fmla="*/ 3479800 w 12674600"/>
              <a:gd name="connsiteY1-126" fmla="*/ 0 h 1193800"/>
              <a:gd name="connsiteX2-127" fmla="*/ 8737600 w 12674600"/>
              <a:gd name="connsiteY2-128" fmla="*/ 431800 h 1193800"/>
              <a:gd name="connsiteX3-129" fmla="*/ 10858500 w 12674600"/>
              <a:gd name="connsiteY3-130" fmla="*/ 342900 h 1193800"/>
              <a:gd name="connsiteX4-131" fmla="*/ 12674600 w 12674600"/>
              <a:gd name="connsiteY4-132" fmla="*/ 368300 h 1193800"/>
              <a:gd name="connsiteX5-133" fmla="*/ 12623800 w 12674600"/>
              <a:gd name="connsiteY5-134" fmla="*/ 1130300 h 1193800"/>
              <a:gd name="connsiteX6-135" fmla="*/ 88900 w 12674600"/>
              <a:gd name="connsiteY6-136" fmla="*/ 1193800 h 1193800"/>
              <a:gd name="connsiteX7-137" fmla="*/ 50800 w 12674600"/>
              <a:gd name="connsiteY7-138" fmla="*/ 406400 h 1193800"/>
              <a:gd name="connsiteX8-139" fmla="*/ 0 w 12674600"/>
              <a:gd name="connsiteY8-140" fmla="*/ 431800 h 1193800"/>
              <a:gd name="connsiteX0-141" fmla="*/ 0 w 12674600"/>
              <a:gd name="connsiteY0-142" fmla="*/ 431800 h 1193800"/>
              <a:gd name="connsiteX1-143" fmla="*/ 3479800 w 12674600"/>
              <a:gd name="connsiteY1-144" fmla="*/ 0 h 1193800"/>
              <a:gd name="connsiteX2-145" fmla="*/ 8737600 w 12674600"/>
              <a:gd name="connsiteY2-146" fmla="*/ 431800 h 1193800"/>
              <a:gd name="connsiteX3-147" fmla="*/ 10858500 w 12674600"/>
              <a:gd name="connsiteY3-148" fmla="*/ 342900 h 1193800"/>
              <a:gd name="connsiteX4-149" fmla="*/ 12674600 w 12674600"/>
              <a:gd name="connsiteY4-150" fmla="*/ 368300 h 1193800"/>
              <a:gd name="connsiteX5-151" fmla="*/ 12623800 w 12674600"/>
              <a:gd name="connsiteY5-152" fmla="*/ 1130300 h 1193800"/>
              <a:gd name="connsiteX6-153" fmla="*/ 88900 w 12674600"/>
              <a:gd name="connsiteY6-154" fmla="*/ 1193800 h 1193800"/>
              <a:gd name="connsiteX7-155" fmla="*/ 50800 w 12674600"/>
              <a:gd name="connsiteY7-156" fmla="*/ 406400 h 1193800"/>
              <a:gd name="connsiteX8-157" fmla="*/ 0 w 12674600"/>
              <a:gd name="connsiteY8-158" fmla="*/ 431800 h 1193800"/>
              <a:gd name="connsiteX0-159" fmla="*/ 0 w 12674600"/>
              <a:gd name="connsiteY0-160" fmla="*/ 431800 h 1193800"/>
              <a:gd name="connsiteX1-161" fmla="*/ 3479800 w 12674600"/>
              <a:gd name="connsiteY1-162" fmla="*/ 0 h 1193800"/>
              <a:gd name="connsiteX2-163" fmla="*/ 8737600 w 12674600"/>
              <a:gd name="connsiteY2-164" fmla="*/ 431800 h 1193800"/>
              <a:gd name="connsiteX3-165" fmla="*/ 10858500 w 12674600"/>
              <a:gd name="connsiteY3-166" fmla="*/ 342900 h 1193800"/>
              <a:gd name="connsiteX4-167" fmla="*/ 12674600 w 12674600"/>
              <a:gd name="connsiteY4-168" fmla="*/ 368300 h 1193800"/>
              <a:gd name="connsiteX5-169" fmla="*/ 12623800 w 12674600"/>
              <a:gd name="connsiteY5-170" fmla="*/ 1130300 h 1193800"/>
              <a:gd name="connsiteX6-171" fmla="*/ 88900 w 12674600"/>
              <a:gd name="connsiteY6-172" fmla="*/ 1193800 h 1193800"/>
              <a:gd name="connsiteX7-173" fmla="*/ 50800 w 12674600"/>
              <a:gd name="connsiteY7-174" fmla="*/ 406400 h 1193800"/>
              <a:gd name="connsiteX8-175" fmla="*/ 0 w 12674600"/>
              <a:gd name="connsiteY8-176" fmla="*/ 431800 h 1193800"/>
              <a:gd name="connsiteX0-177" fmla="*/ 0 w 12674600"/>
              <a:gd name="connsiteY0-178" fmla="*/ 431800 h 1193800"/>
              <a:gd name="connsiteX1-179" fmla="*/ 3479800 w 12674600"/>
              <a:gd name="connsiteY1-180" fmla="*/ 0 h 1193800"/>
              <a:gd name="connsiteX2-181" fmla="*/ 8737600 w 12674600"/>
              <a:gd name="connsiteY2-182" fmla="*/ 431800 h 1193800"/>
              <a:gd name="connsiteX3-183" fmla="*/ 10858500 w 12674600"/>
              <a:gd name="connsiteY3-184" fmla="*/ 342900 h 1193800"/>
              <a:gd name="connsiteX4-185" fmla="*/ 12674600 w 12674600"/>
              <a:gd name="connsiteY4-186" fmla="*/ 368300 h 1193800"/>
              <a:gd name="connsiteX5-187" fmla="*/ 12623800 w 12674600"/>
              <a:gd name="connsiteY5-188" fmla="*/ 1130300 h 1193800"/>
              <a:gd name="connsiteX6-189" fmla="*/ 88900 w 12674600"/>
              <a:gd name="connsiteY6-190" fmla="*/ 1193800 h 1193800"/>
              <a:gd name="connsiteX7-191" fmla="*/ 50800 w 12674600"/>
              <a:gd name="connsiteY7-192" fmla="*/ 406400 h 1193800"/>
              <a:gd name="connsiteX8-193" fmla="*/ 0 w 12674600"/>
              <a:gd name="connsiteY8-194" fmla="*/ 431800 h 1193800"/>
              <a:gd name="connsiteX0-195" fmla="*/ 0 w 12674600"/>
              <a:gd name="connsiteY0-196" fmla="*/ 431800 h 1193800"/>
              <a:gd name="connsiteX1-197" fmla="*/ 3479800 w 12674600"/>
              <a:gd name="connsiteY1-198" fmla="*/ 0 h 1193800"/>
              <a:gd name="connsiteX2-199" fmla="*/ 8737600 w 12674600"/>
              <a:gd name="connsiteY2-200" fmla="*/ 431800 h 1193800"/>
              <a:gd name="connsiteX3-201" fmla="*/ 10858500 w 12674600"/>
              <a:gd name="connsiteY3-202" fmla="*/ 342900 h 1193800"/>
              <a:gd name="connsiteX4-203" fmla="*/ 12674600 w 12674600"/>
              <a:gd name="connsiteY4-204" fmla="*/ 368300 h 1193800"/>
              <a:gd name="connsiteX5-205" fmla="*/ 12623800 w 12674600"/>
              <a:gd name="connsiteY5-206" fmla="*/ 1130300 h 1193800"/>
              <a:gd name="connsiteX6-207" fmla="*/ 88900 w 12674600"/>
              <a:gd name="connsiteY6-208" fmla="*/ 1193800 h 1193800"/>
              <a:gd name="connsiteX7-209" fmla="*/ 50800 w 12674600"/>
              <a:gd name="connsiteY7-210" fmla="*/ 406400 h 1193800"/>
              <a:gd name="connsiteX8-211" fmla="*/ 0 w 12674600"/>
              <a:gd name="connsiteY8-212" fmla="*/ 431800 h 1193800"/>
              <a:gd name="connsiteX0-213" fmla="*/ 0 w 12674600"/>
              <a:gd name="connsiteY0-214" fmla="*/ 431800 h 1193800"/>
              <a:gd name="connsiteX1-215" fmla="*/ 3479800 w 12674600"/>
              <a:gd name="connsiteY1-216" fmla="*/ 0 h 1193800"/>
              <a:gd name="connsiteX2-217" fmla="*/ 8737600 w 12674600"/>
              <a:gd name="connsiteY2-218" fmla="*/ 431800 h 1193800"/>
              <a:gd name="connsiteX3-219" fmla="*/ 10858500 w 12674600"/>
              <a:gd name="connsiteY3-220" fmla="*/ 342900 h 1193800"/>
              <a:gd name="connsiteX4-221" fmla="*/ 12674600 w 12674600"/>
              <a:gd name="connsiteY4-222" fmla="*/ 368300 h 1193800"/>
              <a:gd name="connsiteX5-223" fmla="*/ 12623800 w 12674600"/>
              <a:gd name="connsiteY5-224" fmla="*/ 1130300 h 1193800"/>
              <a:gd name="connsiteX6-225" fmla="*/ 88900 w 12674600"/>
              <a:gd name="connsiteY6-226" fmla="*/ 1193800 h 1193800"/>
              <a:gd name="connsiteX7-227" fmla="*/ 50800 w 12674600"/>
              <a:gd name="connsiteY7-228" fmla="*/ 406400 h 1193800"/>
              <a:gd name="connsiteX8-229" fmla="*/ 0 w 12674600"/>
              <a:gd name="connsiteY8-230" fmla="*/ 431800 h 1193800"/>
              <a:gd name="connsiteX0-231" fmla="*/ 0 w 12674600"/>
              <a:gd name="connsiteY0-232" fmla="*/ 431800 h 1193800"/>
              <a:gd name="connsiteX1-233" fmla="*/ 3479800 w 12674600"/>
              <a:gd name="connsiteY1-234" fmla="*/ 0 h 1193800"/>
              <a:gd name="connsiteX2-235" fmla="*/ 8737600 w 12674600"/>
              <a:gd name="connsiteY2-236" fmla="*/ 431800 h 1193800"/>
              <a:gd name="connsiteX3-237" fmla="*/ 10858500 w 12674600"/>
              <a:gd name="connsiteY3-238" fmla="*/ 342900 h 1193800"/>
              <a:gd name="connsiteX4-239" fmla="*/ 12674600 w 12674600"/>
              <a:gd name="connsiteY4-240" fmla="*/ 368300 h 1193800"/>
              <a:gd name="connsiteX5-241" fmla="*/ 12623800 w 12674600"/>
              <a:gd name="connsiteY5-242" fmla="*/ 1130300 h 1193800"/>
              <a:gd name="connsiteX6-243" fmla="*/ 88900 w 12674600"/>
              <a:gd name="connsiteY6-244" fmla="*/ 1193800 h 1193800"/>
              <a:gd name="connsiteX7-245" fmla="*/ 50800 w 12674600"/>
              <a:gd name="connsiteY7-246" fmla="*/ 406400 h 1193800"/>
              <a:gd name="connsiteX8-247" fmla="*/ 0 w 12674600"/>
              <a:gd name="connsiteY8-248" fmla="*/ 431800 h 1193800"/>
              <a:gd name="connsiteX0-249" fmla="*/ 0 w 12674600"/>
              <a:gd name="connsiteY0-250" fmla="*/ 431800 h 1193800"/>
              <a:gd name="connsiteX1-251" fmla="*/ 3479800 w 12674600"/>
              <a:gd name="connsiteY1-252" fmla="*/ 0 h 1193800"/>
              <a:gd name="connsiteX2-253" fmla="*/ 8737600 w 12674600"/>
              <a:gd name="connsiteY2-254" fmla="*/ 431800 h 1193800"/>
              <a:gd name="connsiteX3-255" fmla="*/ 10858500 w 12674600"/>
              <a:gd name="connsiteY3-256" fmla="*/ 342900 h 1193800"/>
              <a:gd name="connsiteX4-257" fmla="*/ 12674600 w 12674600"/>
              <a:gd name="connsiteY4-258" fmla="*/ 368300 h 1193800"/>
              <a:gd name="connsiteX5-259" fmla="*/ 12623800 w 12674600"/>
              <a:gd name="connsiteY5-260" fmla="*/ 1130300 h 1193800"/>
              <a:gd name="connsiteX6-261" fmla="*/ 88900 w 12674600"/>
              <a:gd name="connsiteY6-262" fmla="*/ 1193800 h 1193800"/>
              <a:gd name="connsiteX7-263" fmla="*/ 50800 w 12674600"/>
              <a:gd name="connsiteY7-264" fmla="*/ 406400 h 1193800"/>
              <a:gd name="connsiteX8-265" fmla="*/ 0 w 12674600"/>
              <a:gd name="connsiteY8-266" fmla="*/ 431800 h 1193800"/>
              <a:gd name="connsiteX0-267" fmla="*/ 0 w 12674600"/>
              <a:gd name="connsiteY0-268" fmla="*/ 431800 h 1193800"/>
              <a:gd name="connsiteX1-269" fmla="*/ 3479800 w 12674600"/>
              <a:gd name="connsiteY1-270" fmla="*/ 0 h 1193800"/>
              <a:gd name="connsiteX2-271" fmla="*/ 8737600 w 12674600"/>
              <a:gd name="connsiteY2-272" fmla="*/ 431800 h 1193800"/>
              <a:gd name="connsiteX3-273" fmla="*/ 10845800 w 12674600"/>
              <a:gd name="connsiteY3-274" fmla="*/ 215900 h 1193800"/>
              <a:gd name="connsiteX4-275" fmla="*/ 12674600 w 12674600"/>
              <a:gd name="connsiteY4-276" fmla="*/ 368300 h 1193800"/>
              <a:gd name="connsiteX5-277" fmla="*/ 12623800 w 12674600"/>
              <a:gd name="connsiteY5-278" fmla="*/ 1130300 h 1193800"/>
              <a:gd name="connsiteX6-279" fmla="*/ 88900 w 12674600"/>
              <a:gd name="connsiteY6-280" fmla="*/ 1193800 h 1193800"/>
              <a:gd name="connsiteX7-281" fmla="*/ 50800 w 12674600"/>
              <a:gd name="connsiteY7-282" fmla="*/ 406400 h 1193800"/>
              <a:gd name="connsiteX8-283" fmla="*/ 0 w 12674600"/>
              <a:gd name="connsiteY8-284" fmla="*/ 431800 h 1193800"/>
              <a:gd name="connsiteX0-285" fmla="*/ 0 w 12674600"/>
              <a:gd name="connsiteY0-286" fmla="*/ 431800 h 1193800"/>
              <a:gd name="connsiteX1-287" fmla="*/ 3479800 w 12674600"/>
              <a:gd name="connsiteY1-288" fmla="*/ 0 h 1193800"/>
              <a:gd name="connsiteX2-289" fmla="*/ 8737600 w 12674600"/>
              <a:gd name="connsiteY2-290" fmla="*/ 431800 h 1193800"/>
              <a:gd name="connsiteX3-291" fmla="*/ 10833100 w 12674600"/>
              <a:gd name="connsiteY3-292" fmla="*/ 76200 h 1193800"/>
              <a:gd name="connsiteX4-293" fmla="*/ 12674600 w 12674600"/>
              <a:gd name="connsiteY4-294" fmla="*/ 368300 h 1193800"/>
              <a:gd name="connsiteX5-295" fmla="*/ 12623800 w 12674600"/>
              <a:gd name="connsiteY5-296" fmla="*/ 1130300 h 1193800"/>
              <a:gd name="connsiteX6-297" fmla="*/ 88900 w 12674600"/>
              <a:gd name="connsiteY6-298" fmla="*/ 1193800 h 1193800"/>
              <a:gd name="connsiteX7-299" fmla="*/ 50800 w 12674600"/>
              <a:gd name="connsiteY7-300" fmla="*/ 406400 h 1193800"/>
              <a:gd name="connsiteX8-301" fmla="*/ 0 w 12674600"/>
              <a:gd name="connsiteY8-302" fmla="*/ 431800 h 1193800"/>
              <a:gd name="connsiteX0-303" fmla="*/ 0 w 12674600"/>
              <a:gd name="connsiteY0-304" fmla="*/ 431800 h 1193800"/>
              <a:gd name="connsiteX1-305" fmla="*/ 3479800 w 12674600"/>
              <a:gd name="connsiteY1-306" fmla="*/ 0 h 1193800"/>
              <a:gd name="connsiteX2-307" fmla="*/ 8737600 w 12674600"/>
              <a:gd name="connsiteY2-308" fmla="*/ 431800 h 1193800"/>
              <a:gd name="connsiteX3-309" fmla="*/ 10833100 w 12674600"/>
              <a:gd name="connsiteY3-310" fmla="*/ 76200 h 1193800"/>
              <a:gd name="connsiteX4-311" fmla="*/ 12674600 w 12674600"/>
              <a:gd name="connsiteY4-312" fmla="*/ 368300 h 1193800"/>
              <a:gd name="connsiteX5-313" fmla="*/ 12623800 w 12674600"/>
              <a:gd name="connsiteY5-314" fmla="*/ 1130300 h 1193800"/>
              <a:gd name="connsiteX6-315" fmla="*/ 88900 w 12674600"/>
              <a:gd name="connsiteY6-316" fmla="*/ 1193800 h 1193800"/>
              <a:gd name="connsiteX7-317" fmla="*/ 50800 w 12674600"/>
              <a:gd name="connsiteY7-318" fmla="*/ 406400 h 1193800"/>
              <a:gd name="connsiteX8-319" fmla="*/ 0 w 12674600"/>
              <a:gd name="connsiteY8-320" fmla="*/ 431800 h 1193800"/>
              <a:gd name="connsiteX0-321" fmla="*/ 0 w 12674600"/>
              <a:gd name="connsiteY0-322" fmla="*/ 431800 h 1193800"/>
              <a:gd name="connsiteX1-323" fmla="*/ 3479800 w 12674600"/>
              <a:gd name="connsiteY1-324" fmla="*/ 0 h 1193800"/>
              <a:gd name="connsiteX2-325" fmla="*/ 8737600 w 12674600"/>
              <a:gd name="connsiteY2-326" fmla="*/ 431800 h 1193800"/>
              <a:gd name="connsiteX3-327" fmla="*/ 10833100 w 12674600"/>
              <a:gd name="connsiteY3-328" fmla="*/ 76200 h 1193800"/>
              <a:gd name="connsiteX4-329" fmla="*/ 12674600 w 12674600"/>
              <a:gd name="connsiteY4-330" fmla="*/ 368300 h 1193800"/>
              <a:gd name="connsiteX5-331" fmla="*/ 12623800 w 12674600"/>
              <a:gd name="connsiteY5-332" fmla="*/ 1130300 h 1193800"/>
              <a:gd name="connsiteX6-333" fmla="*/ 88900 w 12674600"/>
              <a:gd name="connsiteY6-334" fmla="*/ 1193800 h 1193800"/>
              <a:gd name="connsiteX7-335" fmla="*/ 50800 w 12674600"/>
              <a:gd name="connsiteY7-336" fmla="*/ 406400 h 1193800"/>
              <a:gd name="connsiteX8-337" fmla="*/ 0 w 12674600"/>
              <a:gd name="connsiteY8-338" fmla="*/ 431800 h 119380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9230" h="904">
                <a:moveTo>
                  <a:pt x="5020" y="0"/>
                </a:moveTo>
                <a:cubicBezTo>
                  <a:pt x="7413" y="0"/>
                  <a:pt x="11370" y="660"/>
                  <a:pt x="13300" y="680"/>
                </a:cubicBezTo>
                <a:cubicBezTo>
                  <a:pt x="15230" y="700"/>
                  <a:pt x="15387" y="187"/>
                  <a:pt x="16600" y="120"/>
                </a:cubicBezTo>
                <a:cubicBezTo>
                  <a:pt x="17605" y="65"/>
                  <a:pt x="18616" y="275"/>
                  <a:pt x="19198" y="466"/>
                </a:cubicBezTo>
                <a:lnTo>
                  <a:pt x="19230" y="477"/>
                </a:lnTo>
                <a:lnTo>
                  <a:pt x="19230" y="904"/>
                </a:lnTo>
                <a:lnTo>
                  <a:pt x="0" y="904"/>
                </a:lnTo>
                <a:lnTo>
                  <a:pt x="0" y="609"/>
                </a:lnTo>
                <a:lnTo>
                  <a:pt x="22" y="605"/>
                </a:lnTo>
                <a:cubicBezTo>
                  <a:pt x="1094" y="416"/>
                  <a:pt x="2982" y="0"/>
                  <a:pt x="5020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gradFill flip="none" rotWithShape="1">
                  <a:gsLst>
                    <a:gs pos="100000">
                      <a:schemeClr val="accent1"/>
                    </a:gs>
                    <a:gs pos="0">
                      <a:schemeClr val="accent3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Arial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24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47.xml" /><Relationship Id="rId21" Type="http://schemas.openxmlformats.org/officeDocument/2006/relationships/tags" Target="../tags/tag248.xml" /><Relationship Id="rId22" Type="http://schemas.openxmlformats.org/officeDocument/2006/relationships/tags" Target="../tags/tag249.xml" /><Relationship Id="rId23" Type="http://schemas.openxmlformats.org/officeDocument/2006/relationships/tags" Target="../tags/tag250.xml" /><Relationship Id="rId24" Type="http://schemas.openxmlformats.org/officeDocument/2006/relationships/tags" Target="../tags/tag251.xml" /><Relationship Id="rId25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90170" tIns="46990" rIns="90170" bIns="46990" rtlCol="0" anchor="t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90170" tIns="46990" rIns="90170" bIns="46990" rtlCol="0" anchor="t" anchorCtr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100" normalizeH="0">
          <a:solidFill>
            <a:schemeClr val="tx1"/>
          </a:solidFill>
          <a:uFillTx/>
          <a:latin typeface="Arial" pitchFamily="34" charset="0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00" normalizeH="0" baseline="0">
          <a:solidFill>
            <a:schemeClr val="tx1"/>
          </a:solidFill>
          <a:uFillTx/>
          <a:latin typeface="Arial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tabLst>
          <a:tab pos="1609725"/>
        </a:tabLst>
        <a:defRPr sz="1600" u="none" strike="noStrike" kern="1200" cap="none" spc="100" normalizeH="0" baseline="0">
          <a:solidFill>
            <a:schemeClr val="tx1"/>
          </a:solidFill>
          <a:uFillTx/>
          <a:latin typeface="Arial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00" normalizeH="0" baseline="0">
          <a:solidFill>
            <a:schemeClr val="tx1"/>
          </a:solidFill>
          <a:uFillTx/>
          <a:latin typeface="Arial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00" normalizeH="0" baseline="0">
          <a:solidFill>
            <a:schemeClr val="tx1"/>
          </a:solidFill>
          <a:uFillTx/>
          <a:latin typeface="Arial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00" normalizeH="0" baseline="0">
          <a:solidFill>
            <a:schemeClr val="tx1"/>
          </a:solidFill>
          <a:uFillTx/>
          <a:latin typeface="Arial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Override" Target="../theme/themeOverride1.xml" /><Relationship Id="rId3" Type="http://schemas.openxmlformats.org/officeDocument/2006/relationships/notesSlide" Target="../notesSlides/notesSlide1.xml" /><Relationship Id="rId4" Type="http://schemas.openxmlformats.org/officeDocument/2006/relationships/tags" Target="../tags/tag252.xml" /><Relationship Id="rId5" Type="http://schemas.openxmlformats.org/officeDocument/2006/relationships/tags" Target="../tags/tag25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260.xml" /><Relationship Id="rId11" Type="http://schemas.openxmlformats.org/officeDocument/2006/relationships/tags" Target="../tags/tag261.xml" /><Relationship Id="rId12" Type="http://schemas.openxmlformats.org/officeDocument/2006/relationships/tags" Target="../tags/tag262.xml" /><Relationship Id="rId13" Type="http://schemas.openxmlformats.org/officeDocument/2006/relationships/tags" Target="../tags/tag263.xml" /><Relationship Id="rId14" Type="http://schemas.openxmlformats.org/officeDocument/2006/relationships/tags" Target="../tags/tag264.xml" /><Relationship Id="rId15" Type="http://schemas.openxmlformats.org/officeDocument/2006/relationships/tags" Target="../tags/tag265.xml" /><Relationship Id="rId16" Type="http://schemas.openxmlformats.org/officeDocument/2006/relationships/tags" Target="../tags/tag266.xml" /><Relationship Id="rId17" Type="http://schemas.openxmlformats.org/officeDocument/2006/relationships/tags" Target="../tags/tag267.xml" /><Relationship Id="rId18" Type="http://schemas.openxmlformats.org/officeDocument/2006/relationships/tags" Target="../tags/tag268.xml" /><Relationship Id="rId19" Type="http://schemas.openxmlformats.org/officeDocument/2006/relationships/tags" Target="../tags/tag269.xml" /><Relationship Id="rId2" Type="http://schemas.openxmlformats.org/officeDocument/2006/relationships/themeOverride" Target="../theme/themeOverride2.xml" /><Relationship Id="rId20" Type="http://schemas.openxmlformats.org/officeDocument/2006/relationships/tags" Target="../tags/tag270.xml" /><Relationship Id="rId21" Type="http://schemas.openxmlformats.org/officeDocument/2006/relationships/tags" Target="../tags/tag271.xml" /><Relationship Id="rId22" Type="http://schemas.openxmlformats.org/officeDocument/2006/relationships/tags" Target="../tags/tag272.xml" /><Relationship Id="rId23" Type="http://schemas.openxmlformats.org/officeDocument/2006/relationships/tags" Target="../tags/tag273.xml" /><Relationship Id="rId24" Type="http://schemas.openxmlformats.org/officeDocument/2006/relationships/tags" Target="../tags/tag274.xml" /><Relationship Id="rId25" Type="http://schemas.openxmlformats.org/officeDocument/2006/relationships/tags" Target="../tags/tag275.xml" /><Relationship Id="rId26" Type="http://schemas.openxmlformats.org/officeDocument/2006/relationships/tags" Target="../tags/tag276.xml" /><Relationship Id="rId27" Type="http://schemas.openxmlformats.org/officeDocument/2006/relationships/tags" Target="../tags/tag277.xml" /><Relationship Id="rId28" Type="http://schemas.openxmlformats.org/officeDocument/2006/relationships/tags" Target="../tags/tag278.xml" /><Relationship Id="rId29" Type="http://schemas.openxmlformats.org/officeDocument/2006/relationships/tags" Target="../tags/tag279.xml" /><Relationship Id="rId3" Type="http://schemas.openxmlformats.org/officeDocument/2006/relationships/notesSlide" Target="../notesSlides/notesSlide2.xml" /><Relationship Id="rId30" Type="http://schemas.openxmlformats.org/officeDocument/2006/relationships/tags" Target="../tags/tag280.xml" /><Relationship Id="rId4" Type="http://schemas.openxmlformats.org/officeDocument/2006/relationships/tags" Target="../tags/tag254.xml" /><Relationship Id="rId5" Type="http://schemas.openxmlformats.org/officeDocument/2006/relationships/tags" Target="../tags/tag255.xml" /><Relationship Id="rId6" Type="http://schemas.openxmlformats.org/officeDocument/2006/relationships/tags" Target="../tags/tag256.xml" /><Relationship Id="rId7" Type="http://schemas.openxmlformats.org/officeDocument/2006/relationships/tags" Target="../tags/tag257.xml" /><Relationship Id="rId8" Type="http://schemas.openxmlformats.org/officeDocument/2006/relationships/tags" Target="../tags/tag258.xml" /><Relationship Id="rId9" Type="http://schemas.openxmlformats.org/officeDocument/2006/relationships/tags" Target="../tags/tag259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hemeOverride" Target="../theme/themeOverride3.xml" /><Relationship Id="rId3" Type="http://schemas.openxmlformats.org/officeDocument/2006/relationships/notesSlide" Target="../notesSlides/notesSlide3.xml" /><Relationship Id="rId4" Type="http://schemas.openxmlformats.org/officeDocument/2006/relationships/tags" Target="../tags/tag281.xml" /><Relationship Id="rId5" Type="http://schemas.openxmlformats.org/officeDocument/2006/relationships/tags" Target="../tags/tag282.xml" /><Relationship Id="rId6" Type="http://schemas.openxmlformats.org/officeDocument/2006/relationships/image" Target="../media/image3.png" /><Relationship Id="rId7" Type="http://schemas.openxmlformats.org/officeDocument/2006/relationships/tags" Target="../tags/tag28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288.xml" /><Relationship Id="rId11" Type="http://schemas.openxmlformats.org/officeDocument/2006/relationships/tags" Target="../tags/tag289.xml" /><Relationship Id="rId2" Type="http://schemas.openxmlformats.org/officeDocument/2006/relationships/themeOverride" Target="../theme/themeOverride4.xml" /><Relationship Id="rId3" Type="http://schemas.openxmlformats.org/officeDocument/2006/relationships/notesSlide" Target="../notesSlides/notesSlide4.xml" /><Relationship Id="rId4" Type="http://schemas.openxmlformats.org/officeDocument/2006/relationships/tags" Target="../tags/tag284.xml" /><Relationship Id="rId5" Type="http://schemas.openxmlformats.org/officeDocument/2006/relationships/tags" Target="../tags/tag285.xml" /><Relationship Id="rId6" Type="http://schemas.openxmlformats.org/officeDocument/2006/relationships/tags" Target="../tags/tag286.xml" /><Relationship Id="rId7" Type="http://schemas.openxmlformats.org/officeDocument/2006/relationships/tags" Target="../tags/tag287.xml" /><Relationship Id="rId8" Type="http://schemas.openxmlformats.org/officeDocument/2006/relationships/image" Target="../media/image4.png" /><Relationship Id="rId9" Type="http://schemas.openxmlformats.org/officeDocument/2006/relationships/image" Target="../media/image5.sv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hemeOverride" Target="../theme/themeOverride5.xml" /><Relationship Id="rId3" Type="http://schemas.openxmlformats.org/officeDocument/2006/relationships/notesSlide" Target="../notesSlides/notesSlide5.xml" /><Relationship Id="rId4" Type="http://schemas.openxmlformats.org/officeDocument/2006/relationships/tags" Target="../tags/tag290.xml" /><Relationship Id="rId5" Type="http://schemas.openxmlformats.org/officeDocument/2006/relationships/tags" Target="../tags/tag291.xml" /><Relationship Id="rId6" Type="http://schemas.openxmlformats.org/officeDocument/2006/relationships/image" Target="../media/image3.png" /><Relationship Id="rId7" Type="http://schemas.openxmlformats.org/officeDocument/2006/relationships/tags" Target="../tags/tag29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hemeOverride" Target="../theme/themeOverride6.xml" /><Relationship Id="rId3" Type="http://schemas.openxmlformats.org/officeDocument/2006/relationships/notesSlide" Target="../notesSlides/notesSlide6.xml" /><Relationship Id="rId4" Type="http://schemas.openxmlformats.org/officeDocument/2006/relationships/tags" Target="../tags/tag293.xml" /><Relationship Id="rId5" Type="http://schemas.openxmlformats.org/officeDocument/2006/relationships/tags" Target="../tags/tag294.xml" /><Relationship Id="rId6" Type="http://schemas.openxmlformats.org/officeDocument/2006/relationships/image" Target="../media/image3.png" /><Relationship Id="rId7" Type="http://schemas.openxmlformats.org/officeDocument/2006/relationships/tags" Target="../tags/tag29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hemeOverride" Target="../theme/themeOverride7.xml" /><Relationship Id="rId3" Type="http://schemas.openxmlformats.org/officeDocument/2006/relationships/notesSlide" Target="../notesSlides/notesSlide7.xml" /><Relationship Id="rId4" Type="http://schemas.openxmlformats.org/officeDocument/2006/relationships/tags" Target="../tags/tag296.xml" /><Relationship Id="rId5" Type="http://schemas.openxmlformats.org/officeDocument/2006/relationships/tags" Target="../tags/tag297.xml" /><Relationship Id="rId6" Type="http://schemas.openxmlformats.org/officeDocument/2006/relationships/image" Target="../media/image3.png" /><Relationship Id="rId7" Type="http://schemas.openxmlformats.org/officeDocument/2006/relationships/tags" Target="../tags/tag29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hemeOverride" Target="../theme/themeOverride8.xml" /><Relationship Id="rId3" Type="http://schemas.openxmlformats.org/officeDocument/2006/relationships/notesSlide" Target="../notesSlides/notesSlide8.xml" /><Relationship Id="rId4" Type="http://schemas.openxmlformats.org/officeDocument/2006/relationships/tags" Target="../tags/tag299.xml" /><Relationship Id="rId5" Type="http://schemas.openxmlformats.org/officeDocument/2006/relationships/tags" Target="../tags/tag300.xml" /><Relationship Id="rId6" Type="http://schemas.openxmlformats.org/officeDocument/2006/relationships/image" Target="../media/image3.png" /><Relationship Id="rId7" Type="http://schemas.openxmlformats.org/officeDocument/2006/relationships/tags" Target="../tags/tag30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306.xml" /><Relationship Id="rId11" Type="http://schemas.openxmlformats.org/officeDocument/2006/relationships/tags" Target="../tags/tag307.xml" /><Relationship Id="rId2" Type="http://schemas.openxmlformats.org/officeDocument/2006/relationships/themeOverride" Target="../theme/themeOverride9.xml" /><Relationship Id="rId3" Type="http://schemas.openxmlformats.org/officeDocument/2006/relationships/notesSlide" Target="../notesSlides/notesSlide9.xml" /><Relationship Id="rId4" Type="http://schemas.openxmlformats.org/officeDocument/2006/relationships/tags" Target="../tags/tag302.xml" /><Relationship Id="rId5" Type="http://schemas.openxmlformats.org/officeDocument/2006/relationships/tags" Target="../tags/tag303.xml" /><Relationship Id="rId6" Type="http://schemas.openxmlformats.org/officeDocument/2006/relationships/tags" Target="../tags/tag304.xml" /><Relationship Id="rId7" Type="http://schemas.openxmlformats.org/officeDocument/2006/relationships/tags" Target="../tags/tag305.xml" /><Relationship Id="rId8" Type="http://schemas.openxmlformats.org/officeDocument/2006/relationships/image" Target="../media/image4.png" /><Relationship Id="rId9" Type="http://schemas.openxmlformats.org/officeDocument/2006/relationships/image" Target="../media/image5.sv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hemeOverride" Target="../theme/themeOverride10.xml" /><Relationship Id="rId3" Type="http://schemas.openxmlformats.org/officeDocument/2006/relationships/notesSlide" Target="../notesSlides/notesSlide10.xml" /><Relationship Id="rId4" Type="http://schemas.openxmlformats.org/officeDocument/2006/relationships/tags" Target="../tags/tag308.xml" /><Relationship Id="rId5" Type="http://schemas.openxmlformats.org/officeDocument/2006/relationships/tags" Target="../tags/tag309.xml" /><Relationship Id="rId6" Type="http://schemas.openxmlformats.org/officeDocument/2006/relationships/image" Target="../media/image3.png" /><Relationship Id="rId7" Type="http://schemas.openxmlformats.org/officeDocument/2006/relationships/tags" Target="../tags/tag31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hemeOverride" Target="../theme/themeOverride11.xml" /><Relationship Id="rId3" Type="http://schemas.openxmlformats.org/officeDocument/2006/relationships/notesSlide" Target="../notesSlides/notesSlide11.xml" /><Relationship Id="rId4" Type="http://schemas.openxmlformats.org/officeDocument/2006/relationships/tags" Target="../tags/tag311.xml" /><Relationship Id="rId5" Type="http://schemas.openxmlformats.org/officeDocument/2006/relationships/tags" Target="../tags/tag312.xml" /><Relationship Id="rId6" Type="http://schemas.openxmlformats.org/officeDocument/2006/relationships/image" Target="../media/image3.png" /><Relationship Id="rId7" Type="http://schemas.openxmlformats.org/officeDocument/2006/relationships/tags" Target="../tags/tag3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hemeOverride" Target="../theme/themeOverride12.xml" /><Relationship Id="rId3" Type="http://schemas.openxmlformats.org/officeDocument/2006/relationships/notesSlide" Target="../notesSlides/notesSlide12.xml" /><Relationship Id="rId4" Type="http://schemas.openxmlformats.org/officeDocument/2006/relationships/tags" Target="../tags/tag314.xml" /><Relationship Id="rId5" Type="http://schemas.openxmlformats.org/officeDocument/2006/relationships/tags" Target="../tags/tag315.xml" /><Relationship Id="rId6" Type="http://schemas.openxmlformats.org/officeDocument/2006/relationships/image" Target="../media/image3.png" /><Relationship Id="rId7" Type="http://schemas.openxmlformats.org/officeDocument/2006/relationships/tags" Target="../tags/tag31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hemeOverride" Target="../theme/themeOverride13.xml" /><Relationship Id="rId3" Type="http://schemas.openxmlformats.org/officeDocument/2006/relationships/notesSlide" Target="../notesSlides/notesSlide13.xml" /><Relationship Id="rId4" Type="http://schemas.openxmlformats.org/officeDocument/2006/relationships/tags" Target="../tags/tag317.xml" /><Relationship Id="rId5" Type="http://schemas.openxmlformats.org/officeDocument/2006/relationships/tags" Target="../tags/tag318.xml" /><Relationship Id="rId6" Type="http://schemas.openxmlformats.org/officeDocument/2006/relationships/image" Target="../media/image3.png" /><Relationship Id="rId7" Type="http://schemas.openxmlformats.org/officeDocument/2006/relationships/tags" Target="../tags/tag31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324.xml" /><Relationship Id="rId11" Type="http://schemas.openxmlformats.org/officeDocument/2006/relationships/tags" Target="../tags/tag325.xml" /><Relationship Id="rId2" Type="http://schemas.openxmlformats.org/officeDocument/2006/relationships/themeOverride" Target="../theme/themeOverride14.xml" /><Relationship Id="rId3" Type="http://schemas.openxmlformats.org/officeDocument/2006/relationships/notesSlide" Target="../notesSlides/notesSlide14.xml" /><Relationship Id="rId4" Type="http://schemas.openxmlformats.org/officeDocument/2006/relationships/tags" Target="../tags/tag320.xml" /><Relationship Id="rId5" Type="http://schemas.openxmlformats.org/officeDocument/2006/relationships/tags" Target="../tags/tag321.xml" /><Relationship Id="rId6" Type="http://schemas.openxmlformats.org/officeDocument/2006/relationships/tags" Target="../tags/tag322.xml" /><Relationship Id="rId7" Type="http://schemas.openxmlformats.org/officeDocument/2006/relationships/tags" Target="../tags/tag323.xml" /><Relationship Id="rId8" Type="http://schemas.openxmlformats.org/officeDocument/2006/relationships/image" Target="../media/image4.png" /><Relationship Id="rId9" Type="http://schemas.openxmlformats.org/officeDocument/2006/relationships/image" Target="../media/image5.sv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hemeOverride" Target="../theme/themeOverride15.xml" /><Relationship Id="rId3" Type="http://schemas.openxmlformats.org/officeDocument/2006/relationships/notesSlide" Target="../notesSlides/notesSlide15.xml" /><Relationship Id="rId4" Type="http://schemas.openxmlformats.org/officeDocument/2006/relationships/tags" Target="../tags/tag326.xml" /><Relationship Id="rId5" Type="http://schemas.openxmlformats.org/officeDocument/2006/relationships/tags" Target="../tags/tag327.xml" /><Relationship Id="rId6" Type="http://schemas.openxmlformats.org/officeDocument/2006/relationships/image" Target="../media/image3.png" /><Relationship Id="rId7" Type="http://schemas.openxmlformats.org/officeDocument/2006/relationships/tags" Target="../tags/tag32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hemeOverride" Target="../theme/themeOverride16.xml" /><Relationship Id="rId3" Type="http://schemas.openxmlformats.org/officeDocument/2006/relationships/notesSlide" Target="../notesSlides/notesSlide16.xml" /><Relationship Id="rId4" Type="http://schemas.openxmlformats.org/officeDocument/2006/relationships/tags" Target="../tags/tag329.xml" /><Relationship Id="rId5" Type="http://schemas.openxmlformats.org/officeDocument/2006/relationships/tags" Target="../tags/tag330.xml" /><Relationship Id="rId6" Type="http://schemas.openxmlformats.org/officeDocument/2006/relationships/image" Target="../media/image3.png" /><Relationship Id="rId7" Type="http://schemas.openxmlformats.org/officeDocument/2006/relationships/tags" Target="../tags/tag331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hemeOverride" Target="../theme/themeOverride17.xml" /><Relationship Id="rId3" Type="http://schemas.openxmlformats.org/officeDocument/2006/relationships/notesSlide" Target="../notesSlides/notesSlide17.xml" /><Relationship Id="rId4" Type="http://schemas.openxmlformats.org/officeDocument/2006/relationships/tags" Target="../tags/tag332.xml" /><Relationship Id="rId5" Type="http://schemas.openxmlformats.org/officeDocument/2006/relationships/tags" Target="../tags/tag333.xml" /><Relationship Id="rId6" Type="http://schemas.openxmlformats.org/officeDocument/2006/relationships/image" Target="../media/image3.png" /><Relationship Id="rId7" Type="http://schemas.openxmlformats.org/officeDocument/2006/relationships/tags" Target="../tags/tag334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hemeOverride" Target="../theme/themeOverride18.xml" /><Relationship Id="rId3" Type="http://schemas.openxmlformats.org/officeDocument/2006/relationships/notesSlide" Target="../notesSlides/notesSlide18.xml" /><Relationship Id="rId4" Type="http://schemas.openxmlformats.org/officeDocument/2006/relationships/tags" Target="../tags/tag335.xml" /><Relationship Id="rId5" Type="http://schemas.openxmlformats.org/officeDocument/2006/relationships/tags" Target="../tags/tag336.xml" /><Relationship Id="rId6" Type="http://schemas.openxmlformats.org/officeDocument/2006/relationships/image" Target="../media/image3.png" /><Relationship Id="rId7" Type="http://schemas.openxmlformats.org/officeDocument/2006/relationships/tags" Target="../tags/tag337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hemeOverride" Target="../theme/themeOverride19.xml" /><Relationship Id="rId3" Type="http://schemas.openxmlformats.org/officeDocument/2006/relationships/notesSlide" Target="../notesSlides/notesSlide19.xml" /><Relationship Id="rId4" Type="http://schemas.openxmlformats.org/officeDocument/2006/relationships/tags" Target="../tags/tag338.xml" /><Relationship Id="rId5" Type="http://schemas.openxmlformats.org/officeDocument/2006/relationships/tags" Target="../tags/tag339.xml" /><Relationship Id="rId6" Type="http://schemas.openxmlformats.org/officeDocument/2006/relationships/image" Target="../media/image3.png" /><Relationship Id="rId7" Type="http://schemas.openxmlformats.org/officeDocument/2006/relationships/tags" Target="../tags/tag340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hemeOverride" Target="../theme/themeOverride20.xml" /><Relationship Id="rId3" Type="http://schemas.openxmlformats.org/officeDocument/2006/relationships/notesSlide" Target="../notesSlides/notesSlide20.xml" /><Relationship Id="rId4" Type="http://schemas.openxmlformats.org/officeDocument/2006/relationships/tags" Target="../tags/tag341.xml" /><Relationship Id="rId5" Type="http://schemas.openxmlformats.org/officeDocument/2006/relationships/tags" Target="../tags/tag342.xml" /><Relationship Id="rId6" Type="http://schemas.openxmlformats.org/officeDocument/2006/relationships/image" Target="../media/image3.png" /><Relationship Id="rId7" Type="http://schemas.openxmlformats.org/officeDocument/2006/relationships/tags" Target="../tags/tag343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hemeOverride" Target="../theme/themeOverride21.xml" /><Relationship Id="rId3" Type="http://schemas.openxmlformats.org/officeDocument/2006/relationships/notesSlide" Target="../notesSlides/notesSlide21.xml" /><Relationship Id="rId4" Type="http://schemas.openxmlformats.org/officeDocument/2006/relationships/tags" Target="../tags/tag344.xml" /><Relationship Id="rId5" Type="http://schemas.openxmlformats.org/officeDocument/2006/relationships/tags" Target="../tags/tag345.xml" /><Relationship Id="rId6" Type="http://schemas.openxmlformats.org/officeDocument/2006/relationships/image" Target="../media/image3.png" /><Relationship Id="rId7" Type="http://schemas.openxmlformats.org/officeDocument/2006/relationships/tags" Target="../tags/tag346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6044141112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gradFill>
          <a:gsLst>
            <a:gs pos="0">
              <a:srgbClr val="5047FE"/>
            </a:gs>
            <a:gs pos="100000">
              <a:srgbClr val="00C7FA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735965" y="1983740"/>
            <a:ext cx="10720070" cy="1451610"/>
          </a:xfrm>
          <a:prstGeom prst="rect">
            <a:avLst/>
          </a:prstGeom>
        </p:spPr>
        <p:txBody>
          <a:bodyPr wrap="square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800" b="1" spc="600">
                <a:solidFill>
                  <a:srgbClr val="FFFF00"/>
                </a:solidFill>
                <a:latin typeface="仿宋" panose="02010609060101010101" charset="-122"/>
                <a:ea typeface="微软雅黑"/>
              </a:rPr>
              <a:t>基于C的数据采集系统上位机软件设计与实现</a:t>
            </a:r>
            <a:endParaRPr lang="zh-CN" altLang="en-US" sz="4800" b="1" spc="600">
              <a:solidFill>
                <a:srgbClr val="FFFF00"/>
              </a:solidFill>
              <a:latin typeface="仿宋" panose="02010609060101010101" charset="-122"/>
              <a:ea typeface="微软雅黑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96010" y="3652520"/>
            <a:ext cx="9999980" cy="106553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/>
              </a:rPr>
              <a:t> </a:t>
            </a:r>
            <a:endParaRPr lang="zh-CN" altLang="en-US" sz="2400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4"/>
            </p:custDataLst>
          </p:nvPr>
        </p:nvSpPr>
        <p:spPr>
          <a:xfrm>
            <a:off x="1718800" y="1563700"/>
            <a:ext cx="3755384" cy="1070212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椭圆 29"/>
          <p:cNvSpPr/>
          <p:nvPr>
            <p:custDataLst>
              <p:tags r:id="rId5"/>
            </p:custDataLst>
          </p:nvPr>
        </p:nvSpPr>
        <p:spPr>
          <a:xfrm>
            <a:off x="1410270" y="1487170"/>
            <a:ext cx="1213630" cy="1213630"/>
          </a:xfrm>
          <a:prstGeom prst="ellipse">
            <a:avLst/>
          </a:prstGeom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椭圆 8"/>
          <p:cNvSpPr/>
          <p:nvPr>
            <p:custDataLst>
              <p:tags r:id="rId6"/>
            </p:custDataLst>
          </p:nvPr>
        </p:nvSpPr>
        <p:spPr>
          <a:xfrm>
            <a:off x="1493429" y="1572136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7"/>
            </p:custDataLst>
          </p:nvPr>
        </p:nvSpPr>
        <p:spPr>
          <a:xfrm>
            <a:off x="1410335" y="1818005"/>
            <a:ext cx="1128395" cy="572135"/>
          </a:xfrm>
          <a:prstGeom prst="rect">
            <a:avLst/>
          </a:prstGeom>
          <a:noFill/>
        </p:spPr>
        <p:txBody>
          <a:bodyPr wrap="square" bIns="0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spc="300">
                <a:solidFill>
                  <a:srgbClr val="6096E6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01</a:t>
            </a:r>
            <a:endParaRPr lang="en-US" altLang="zh-CN" sz="3600" spc="300">
              <a:solidFill>
                <a:srgbClr val="6096E6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68" name="文本框 67"/>
          <p:cNvSpPr txBox="1"/>
          <p:nvPr>
            <p:custDataLst>
              <p:tags r:id="rId8"/>
            </p:custDataLst>
          </p:nvPr>
        </p:nvSpPr>
        <p:spPr>
          <a:xfrm>
            <a:off x="2539365" y="1568450"/>
            <a:ext cx="2933065" cy="1070610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一、需求分析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35" name="圆角矩形 34"/>
          <p:cNvSpPr/>
          <p:nvPr>
            <p:custDataLst>
              <p:tags r:id="rId9"/>
            </p:custDataLst>
          </p:nvPr>
        </p:nvSpPr>
        <p:spPr>
          <a:xfrm>
            <a:off x="1718197" y="3163595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58B6E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椭圆 35"/>
          <p:cNvSpPr/>
          <p:nvPr>
            <p:custDataLst>
              <p:tags r:id="rId10"/>
            </p:custDataLst>
          </p:nvPr>
        </p:nvSpPr>
        <p:spPr>
          <a:xfrm>
            <a:off x="1409668" y="3087065"/>
            <a:ext cx="1213630" cy="1213630"/>
          </a:xfrm>
          <a:prstGeom prst="ellipse">
            <a:avLst/>
          </a:prstGeom>
          <a:solidFill>
            <a:srgbClr val="58B6E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11"/>
            </p:custDataLst>
          </p:nvPr>
        </p:nvSpPr>
        <p:spPr>
          <a:xfrm>
            <a:off x="1492826" y="3172031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>
            <p:custDataLst>
              <p:tags r:id="rId12"/>
            </p:custDataLst>
          </p:nvPr>
        </p:nvSpPr>
        <p:spPr>
          <a:xfrm>
            <a:off x="2538730" y="3180715"/>
            <a:ext cx="2934970" cy="1083310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三、实现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60" name="圆角矩形 59"/>
          <p:cNvSpPr/>
          <p:nvPr>
            <p:custDataLst>
              <p:tags r:id="rId13"/>
            </p:custDataLst>
          </p:nvPr>
        </p:nvSpPr>
        <p:spPr>
          <a:xfrm>
            <a:off x="1717595" y="4820134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56CA9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1" name="椭圆 60"/>
          <p:cNvSpPr/>
          <p:nvPr>
            <p:custDataLst>
              <p:tags r:id="rId14"/>
            </p:custDataLst>
          </p:nvPr>
        </p:nvSpPr>
        <p:spPr>
          <a:xfrm>
            <a:off x="1409065" y="4743604"/>
            <a:ext cx="1213630" cy="1213630"/>
          </a:xfrm>
          <a:prstGeom prst="ellipse">
            <a:avLst/>
          </a:prstGeom>
          <a:solidFill>
            <a:srgbClr val="56CA9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2" name="椭圆 61"/>
          <p:cNvSpPr/>
          <p:nvPr>
            <p:custDataLst>
              <p:tags r:id="rId15"/>
            </p:custDataLst>
          </p:nvPr>
        </p:nvSpPr>
        <p:spPr>
          <a:xfrm>
            <a:off x="1492223" y="4828570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16"/>
            </p:custDataLst>
          </p:nvPr>
        </p:nvSpPr>
        <p:spPr>
          <a:xfrm>
            <a:off x="2538095" y="4810760"/>
            <a:ext cx="2934970" cy="1067435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参考内容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69" name="圆角矩形 68"/>
          <p:cNvSpPr/>
          <p:nvPr>
            <p:custDataLst>
              <p:tags r:id="rId17"/>
            </p:custDataLst>
          </p:nvPr>
        </p:nvSpPr>
        <p:spPr>
          <a:xfrm>
            <a:off x="6911981" y="1572136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FFBA5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0" name="椭圆 69"/>
          <p:cNvSpPr/>
          <p:nvPr>
            <p:custDataLst>
              <p:tags r:id="rId18"/>
            </p:custDataLst>
          </p:nvPr>
        </p:nvSpPr>
        <p:spPr>
          <a:xfrm>
            <a:off x="6603451" y="1495606"/>
            <a:ext cx="1213630" cy="1213630"/>
          </a:xfrm>
          <a:prstGeom prst="ellipse">
            <a:avLst/>
          </a:prstGeom>
          <a:solidFill>
            <a:srgbClr val="FFBA55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1" name="椭圆 70"/>
          <p:cNvSpPr/>
          <p:nvPr>
            <p:custDataLst>
              <p:tags r:id="rId19"/>
            </p:custDataLst>
          </p:nvPr>
        </p:nvSpPr>
        <p:spPr>
          <a:xfrm>
            <a:off x="6686609" y="1580573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5" name="文本框 74"/>
          <p:cNvSpPr txBox="1"/>
          <p:nvPr>
            <p:custDataLst>
              <p:tags r:id="rId20"/>
            </p:custDataLst>
          </p:nvPr>
        </p:nvSpPr>
        <p:spPr>
          <a:xfrm>
            <a:off x="7733030" y="1534160"/>
            <a:ext cx="2933065" cy="1120775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二、设计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76" name="圆角矩形 75"/>
          <p:cNvSpPr/>
          <p:nvPr>
            <p:custDataLst>
              <p:tags r:id="rId21"/>
            </p:custDataLst>
          </p:nvPr>
        </p:nvSpPr>
        <p:spPr>
          <a:xfrm>
            <a:off x="6911378" y="3172031"/>
            <a:ext cx="3755384" cy="1070212"/>
          </a:xfrm>
          <a:prstGeom prst="roundRect">
            <a:avLst>
              <a:gd name="adj" fmla="val 50000"/>
            </a:avLst>
          </a:prstGeom>
          <a:solidFill>
            <a:srgbClr val="F18870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7" name="椭圆 76"/>
          <p:cNvSpPr/>
          <p:nvPr>
            <p:custDataLst>
              <p:tags r:id="rId22"/>
            </p:custDataLst>
          </p:nvPr>
        </p:nvSpPr>
        <p:spPr>
          <a:xfrm>
            <a:off x="6602848" y="3095501"/>
            <a:ext cx="1213630" cy="1213630"/>
          </a:xfrm>
          <a:prstGeom prst="ellipse">
            <a:avLst/>
          </a:prstGeom>
          <a:solidFill>
            <a:srgbClr val="F18870"/>
          </a:solidFill>
          <a:ln>
            <a:noFill/>
          </a:ln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8" name="椭圆 77"/>
          <p:cNvSpPr/>
          <p:nvPr>
            <p:custDataLst>
              <p:tags r:id="rId23"/>
            </p:custDataLst>
          </p:nvPr>
        </p:nvSpPr>
        <p:spPr>
          <a:xfrm>
            <a:off x="6686007" y="3180468"/>
            <a:ext cx="1046108" cy="10461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srgbClr val="FFFFFF">
                <a:lumMod val="65000"/>
                <a:alpha val="40000"/>
              </a:srgbClr>
            </a:outerShdw>
          </a:effectLst>
        </p:spPr>
        <p:style>
          <a:lnRef idx="2">
            <a:srgbClr val="6096E6">
              <a:shade val="50000"/>
            </a:srgbClr>
          </a:lnRef>
          <a:fillRef idx="1">
            <a:srgbClr val="6096E6"/>
          </a:fillRef>
          <a:effectRef idx="0">
            <a:srgbClr val="6096E6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2" name="文本框 81"/>
          <p:cNvSpPr txBox="1"/>
          <p:nvPr>
            <p:custDataLst>
              <p:tags r:id="rId24"/>
            </p:custDataLst>
          </p:nvPr>
        </p:nvSpPr>
        <p:spPr>
          <a:xfrm>
            <a:off x="7732395" y="3180715"/>
            <a:ext cx="2933065" cy="1069340"/>
          </a:xfrm>
          <a:prstGeom prst="rect">
            <a:avLst/>
          </a:prstGeom>
          <a:noFill/>
        </p:spPr>
        <p:txBody>
          <a:bodyPr wrap="square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spc="300">
                <a:solidFill>
                  <a:srgbClr val="FFFFFF"/>
                </a:solidFill>
                <a:uFillTx/>
                <a:latin typeface="仿宋" panose="02010609060101010101" charset="-122"/>
                <a:ea typeface="微软雅黑"/>
              </a:rPr>
              <a:t>四、总结</a:t>
            </a:r>
            <a:endParaRPr lang="zh-CN" altLang="en-US" sz="2000" spc="300">
              <a:solidFill>
                <a:srgbClr val="FFFFFF"/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91" name="文本框 90"/>
          <p:cNvSpPr txBox="1"/>
          <p:nvPr>
            <p:custDataLst>
              <p:tags r:id="rId25"/>
            </p:custDataLst>
          </p:nvPr>
        </p:nvSpPr>
        <p:spPr>
          <a:xfrm>
            <a:off x="4021455" y="491490"/>
            <a:ext cx="4165600" cy="599440"/>
          </a:xfrm>
          <a:prstGeom prst="rect">
            <a:avLst/>
          </a:prstGeom>
          <a:noFill/>
        </p:spPr>
        <p:txBody>
          <a:bodyPr wrap="square" bIns="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b="1" spc="300">
                <a:solidFill>
                  <a:srgbClr val="6096E6">
                    <a:lumMod val="50000"/>
                  </a:srgbClr>
                </a:solidFill>
                <a:uFillTx/>
                <a:latin typeface="仿宋" panose="02010609060101010101" charset="-122"/>
                <a:ea typeface="微软雅黑"/>
              </a:rPr>
              <a:t>目录</a:t>
            </a:r>
            <a:endParaRPr lang="zh-CN" altLang="en-US" sz="3600" b="1" spc="300">
              <a:solidFill>
                <a:srgbClr val="6096E6">
                  <a:lumMod val="50000"/>
                </a:srgbClr>
              </a:solidFill>
              <a:uFillTx/>
              <a:latin typeface="仿宋" panose="02010609060101010101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26"/>
            </p:custDataLst>
          </p:nvPr>
        </p:nvSpPr>
        <p:spPr>
          <a:xfrm>
            <a:off x="1410970" y="3418205"/>
            <a:ext cx="112712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58B6E5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03</a:t>
            </a:r>
            <a:endParaRPr lang="en-US" altLang="zh-CN" sz="3200" spc="300">
              <a:solidFill>
                <a:srgbClr val="58B6E5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27"/>
            </p:custDataLst>
          </p:nvPr>
        </p:nvSpPr>
        <p:spPr>
          <a:xfrm>
            <a:off x="1409700" y="5078095"/>
            <a:ext cx="1129030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56CA95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05</a:t>
            </a:r>
            <a:endParaRPr lang="en-US" altLang="zh-CN" sz="3200" spc="300">
              <a:solidFill>
                <a:srgbClr val="56CA95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28"/>
            </p:custDataLst>
          </p:nvPr>
        </p:nvSpPr>
        <p:spPr>
          <a:xfrm>
            <a:off x="6603365" y="1817370"/>
            <a:ext cx="112839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FFBA55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02</a:t>
            </a:r>
            <a:endParaRPr lang="en-US" altLang="zh-CN" sz="3200" spc="300">
              <a:solidFill>
                <a:srgbClr val="FFBA55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29"/>
            </p:custDataLst>
          </p:nvPr>
        </p:nvSpPr>
        <p:spPr>
          <a:xfrm>
            <a:off x="6603365" y="3418205"/>
            <a:ext cx="1128395" cy="572135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spc="300">
                <a:solidFill>
                  <a:srgbClr val="F18870">
                    <a:lumMod val="50000"/>
                  </a:srgbClr>
                </a:solidFill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04</a:t>
            </a:r>
            <a:endParaRPr lang="en-US" altLang="zh-CN" sz="3200" spc="300">
              <a:solidFill>
                <a:srgbClr val="F18870">
                  <a:lumMod val="50000"/>
                </a:srgbClr>
              </a:solidFill>
              <a:uFillTx/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</p:spTree>
    <p:custDataLst>
      <p:tags r:id="rId3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81600" y="770410"/>
            <a:ext cx="9626400" cy="723600"/>
          </a:xfrm>
        </p:spPr>
        <p:txBody>
          <a:bodyPr>
            <a:normAutofit/>
          </a:bodyPr>
          <a:lstStyle/>
          <a:p>
            <a:r>
              <a:rPr lang="zh-CN" altLang="zh-CN" sz="2400">
                <a:latin typeface="仿宋" panose="02010609060101010101" charset="-122"/>
              </a:rPr>
              <a:t>内容摘要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4" name="内容占位符 3" descr="7b0a202020202262756c6c6574223a20227b5c2263617465676f727949645c223a31303030352c5c2274656d706c61746549645c223a32303233313536367d220a7d0a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1465735"/>
            <a:ext cx="9626600" cy="3445200"/>
          </a:xfrm>
        </p:spPr>
        <p:txBody>
          <a:bodyPr anchor="ctr" anchorCtr="0"/>
          <a:lstStyle/>
          <a:p>
            <a:pPr marL="0" indent="533400">
              <a:lnSpc>
                <a:spcPct val="140000"/>
              </a:lnSpc>
              <a:buBlip>
                <a:blip r:embed="rId6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随着科技的发展，数据采集系统在各个领域的应用越来越广泛。本次演示将探讨如何使用C语言设计和实现一个基于C的数据采集系统上位机软件。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4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一、需求分析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5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" name="圆角矩形 43"/>
          <p:cNvSpPr/>
          <p:nvPr>
            <p:custDataLst>
              <p:tags r:id="rId6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" name="椭圆 44"/>
          <p:cNvSpPr/>
          <p:nvPr>
            <p:custDataLst>
              <p:tags r:id="rId7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rgbClr val="77D65E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81600" y="770410"/>
            <a:ext cx="9626400" cy="723600"/>
          </a:xfrm>
        </p:spPr>
        <p:txBody>
          <a:bodyPr>
            <a:normAutofit/>
          </a:bodyPr>
          <a:lstStyle/>
          <a:p>
            <a:r>
              <a:rPr lang="zh-CN" altLang="zh-CN" sz="2400">
                <a:latin typeface="仿宋" panose="02010609060101010101" charset="-122"/>
              </a:rPr>
              <a:t>一、需求分析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4" name="内容占位符 3" descr="7b0a202020202262756c6c6574223a20227b5c2263617465676f727949645c223a31303030352c5c2274656d706c61746549645c223a32303233313536367d220a7d0a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1465735"/>
            <a:ext cx="9626600" cy="3445200"/>
          </a:xfrm>
        </p:spPr>
        <p:txBody>
          <a:bodyPr anchor="ctr" anchorCtr="0"/>
          <a:lstStyle/>
          <a:p>
            <a:pPr marL="0" indent="533400">
              <a:lnSpc>
                <a:spcPct val="140000"/>
              </a:lnSpc>
              <a:buBlip>
                <a:blip r:embed="rId6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首先，我们需要明确上位机软件需要完成的任务。数据采集系统的上位机软件需要实现以下功能：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81600" y="770410"/>
            <a:ext cx="9626400" cy="723600"/>
          </a:xfrm>
        </p:spPr>
        <p:txBody>
          <a:bodyPr>
            <a:normAutofit/>
          </a:bodyPr>
          <a:lstStyle/>
          <a:p>
            <a:r>
              <a:rPr lang="zh-CN" altLang="zh-CN" sz="2400">
                <a:latin typeface="仿宋" panose="02010609060101010101" charset="-122"/>
              </a:rPr>
              <a:t>一、需求分析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4" name="内容占位符 3" descr="7b0a202020202262756c6c6574223a20227b5c2263617465676f727949645c223a31303030352c5c2274656d706c61746549645c223a32303233313536367d220a7d0a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1465735"/>
            <a:ext cx="9626600" cy="3445200"/>
          </a:xfrm>
        </p:spPr>
        <p:txBody>
          <a:bodyPr anchor="ctr" anchorCtr="0"/>
          <a:lstStyle/>
          <a:p>
            <a:pPr marL="0" indent="533400">
              <a:lnSpc>
                <a:spcPct val="140000"/>
              </a:lnSpc>
              <a:buBlip>
                <a:blip r:embed="rId6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1、接收并显示实时数据：上位机软件需要能够从下位机接收实时数据，并在界面上实时显示。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81600" y="770410"/>
            <a:ext cx="9626400" cy="723600"/>
          </a:xfrm>
        </p:spPr>
        <p:txBody>
          <a:bodyPr>
            <a:normAutofit/>
          </a:bodyPr>
          <a:lstStyle/>
          <a:p>
            <a:r>
              <a:rPr lang="zh-CN" altLang="zh-CN" sz="2400">
                <a:latin typeface="仿宋" panose="02010609060101010101" charset="-122"/>
              </a:rPr>
              <a:t>一、需求分析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4" name="内容占位符 3" descr="7b0a202020202262756c6c6574223a20227b5c2263617465676f727949645c223a31303030352c5c2274656d706c61746549645c223a32303233313536367d220a7d0a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1465735"/>
            <a:ext cx="9626600" cy="3445200"/>
          </a:xfrm>
        </p:spPr>
        <p:txBody>
          <a:bodyPr anchor="ctr" anchorCtr="0"/>
          <a:lstStyle/>
          <a:p>
            <a:pPr marL="0" indent="533400">
              <a:lnSpc>
                <a:spcPct val="140000"/>
              </a:lnSpc>
              <a:buBlip>
                <a:blip r:embed="rId6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2、数据存储：上位机软件需要能够将接收到的数据存储到本地硬盘，以供后续分析或备份。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81600" y="770410"/>
            <a:ext cx="9626400" cy="723600"/>
          </a:xfrm>
        </p:spPr>
        <p:txBody>
          <a:bodyPr>
            <a:normAutofit/>
          </a:bodyPr>
          <a:lstStyle/>
          <a:p>
            <a:r>
              <a:rPr lang="zh-CN" altLang="zh-CN" sz="2400">
                <a:latin typeface="仿宋" panose="02010609060101010101" charset="-122"/>
              </a:rPr>
              <a:t>一、需求分析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4" name="内容占位符 3" descr="7b0a202020202262756c6c6574223a20227b5c2263617465676f727949645c223a31303030352c5c2274656d706c61746549645c223a32303233313536367d220a7d0a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1465735"/>
            <a:ext cx="9626600" cy="3445200"/>
          </a:xfrm>
        </p:spPr>
        <p:txBody>
          <a:bodyPr anchor="ctr" anchorCtr="0"/>
          <a:lstStyle/>
          <a:p>
            <a:pPr marL="0" indent="533400">
              <a:lnSpc>
                <a:spcPct val="140000"/>
              </a:lnSpc>
              <a:buBlip>
                <a:blip r:embed="rId6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3、数据处理：上位机软件需要对接收到的数据进行必要的处理，如滤波、统计等。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533400">
              <a:lnSpc>
                <a:spcPct val="140000"/>
              </a:lnSpc>
              <a:buBlip>
                <a:blip r:embed="rId6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4、用户界面：上位机软件需要提供易于使用的用户界面，方便用户进行操作和控制。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4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二、设计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5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" name="圆角矩形 43"/>
          <p:cNvSpPr/>
          <p:nvPr>
            <p:custDataLst>
              <p:tags r:id="rId6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" name="椭圆 44"/>
          <p:cNvSpPr/>
          <p:nvPr>
            <p:custDataLst>
              <p:tags r:id="rId7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rgbClr val="77D65E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81600" y="770410"/>
            <a:ext cx="9626400" cy="723600"/>
          </a:xfrm>
        </p:spPr>
        <p:txBody>
          <a:bodyPr>
            <a:normAutofit/>
          </a:bodyPr>
          <a:lstStyle/>
          <a:p>
            <a:r>
              <a:rPr lang="zh-CN" altLang="zh-CN" sz="2400">
                <a:latin typeface="仿宋" panose="02010609060101010101" charset="-122"/>
              </a:rPr>
              <a:t>二、设计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4" name="内容占位符 3" descr="7b0a202020202262756c6c6574223a20227b5c2263617465676f727949645c223a31303030352c5c2274656d706c61746549645c223a32303233313536367d220a7d0a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1465735"/>
            <a:ext cx="9626600" cy="3445200"/>
          </a:xfrm>
        </p:spPr>
        <p:txBody>
          <a:bodyPr anchor="ctr" anchorCtr="0"/>
          <a:lstStyle/>
          <a:p>
            <a:pPr marL="0" indent="533400">
              <a:lnSpc>
                <a:spcPct val="140000"/>
              </a:lnSpc>
              <a:buBlip>
                <a:blip r:embed="rId6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根据需求分析，我们可以将上位机软件的设计分为以下几个部分：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533400">
              <a:lnSpc>
                <a:spcPct val="140000"/>
              </a:lnSpc>
              <a:buBlip>
                <a:blip r:embed="rId6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1、界面设计：使用图形用户界面（GUI）库，如GTK+或Qt，设计一个易于使用的用户界面。界面应包括数据显示窗口、控制按钮、菜单等。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81600" y="770410"/>
            <a:ext cx="9626400" cy="723600"/>
          </a:xfrm>
        </p:spPr>
        <p:txBody>
          <a:bodyPr>
            <a:normAutofit/>
          </a:bodyPr>
          <a:lstStyle/>
          <a:p>
            <a:r>
              <a:rPr lang="zh-CN" altLang="zh-CN" sz="2400">
                <a:latin typeface="仿宋" panose="02010609060101010101" charset="-122"/>
              </a:rPr>
              <a:t>二、设计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4" name="内容占位符 3" descr="7b0a202020202262756c6c6574223a20227b5c2263617465676f727949645c223a31303030352c5c2274656d706c61746549645c223a32303233313536367d220a7d0a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1465735"/>
            <a:ext cx="9626600" cy="3445200"/>
          </a:xfrm>
        </p:spPr>
        <p:txBody>
          <a:bodyPr anchor="ctr" anchorCtr="0"/>
          <a:lstStyle/>
          <a:p>
            <a:pPr marL="0" indent="533400">
              <a:lnSpc>
                <a:spcPct val="140000"/>
              </a:lnSpc>
              <a:buBlip>
                <a:blip r:embed="rId6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2、数据处理模块：根据需求分析，需要实现数据的滤波、统计等功能。可以使用C语言的标准库或开源库，如Fftw3，进行数据处理。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81600" y="770410"/>
            <a:ext cx="9626400" cy="723600"/>
          </a:xfrm>
        </p:spPr>
        <p:txBody>
          <a:bodyPr>
            <a:normAutofit/>
          </a:bodyPr>
          <a:lstStyle/>
          <a:p>
            <a:r>
              <a:rPr lang="zh-CN" altLang="zh-CN" sz="2400">
                <a:latin typeface="仿宋" panose="02010609060101010101" charset="-122"/>
              </a:rPr>
              <a:t>二、设计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4" name="内容占位符 3" descr="7b0a202020202262756c6c6574223a20227b5c2263617465676f727949645c223a31303030352c5c2274656d706c61746549645c223a32303233313536367d220a7d0a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1465735"/>
            <a:ext cx="9626600" cy="3445200"/>
          </a:xfrm>
        </p:spPr>
        <p:txBody>
          <a:bodyPr anchor="ctr" anchorCtr="0"/>
          <a:lstStyle/>
          <a:p>
            <a:pPr marL="0" indent="533400">
              <a:lnSpc>
                <a:spcPct val="140000"/>
              </a:lnSpc>
              <a:buBlip>
                <a:blip r:embed="rId6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3、数据存储模块：使用文件I/O函数，将接收到的数据存储到本地硬盘。可以考虑使用CSV或二进制格式进行存储。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81600" y="770410"/>
            <a:ext cx="9626400" cy="723600"/>
          </a:xfrm>
        </p:spPr>
        <p:txBody>
          <a:bodyPr>
            <a:normAutofit/>
          </a:bodyPr>
          <a:lstStyle/>
          <a:p>
            <a:r>
              <a:rPr lang="zh-CN" altLang="zh-CN" sz="2400">
                <a:latin typeface="仿宋" panose="02010609060101010101" charset="-122"/>
              </a:rPr>
              <a:t>二、设计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4" name="内容占位符 3" descr="7b0a202020202262756c6c6574223a20227b5c2263617465676f727949645c223a31303030352c5c2274656d706c61746549645c223a32303233313536367d220a7d0a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1465735"/>
            <a:ext cx="9626600" cy="3445200"/>
          </a:xfrm>
        </p:spPr>
        <p:txBody>
          <a:bodyPr anchor="ctr" anchorCtr="0"/>
          <a:lstStyle/>
          <a:p>
            <a:pPr marL="0" indent="533400">
              <a:lnSpc>
                <a:spcPct val="140000"/>
              </a:lnSpc>
              <a:buBlip>
                <a:blip r:embed="rId6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4、数据通信模块：使用串口通信库，如libserialport，实现上位机与下位机之间的数据通信。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 descr="7b0a2020202022776f7264617274223a20227b5c2269645c223a32353030323735362c5c227469645c223a31333436397d220a7d0a"/>
          <p:cNvSpPr/>
          <p:nvPr>
            <p:custDataLst>
              <p:tags r:id="rId4"/>
            </p:custDataLst>
          </p:nvPr>
        </p:nvSpPr>
        <p:spPr>
          <a:xfrm>
            <a:off x="3544570" y="1744980"/>
            <a:ext cx="7566025" cy="2053590"/>
          </a:xfrm>
          <a:prstGeom prst="rect">
            <a:avLst/>
          </a:prstGeom>
        </p:spPr>
        <p:txBody>
          <a:bodyPr wrap="square" anchor="ctr" anchorCtr="0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三、实现</a:t>
            </a:r>
            <a:endParaRPr lang="zh-CN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</p:txBody>
      </p:sp>
      <p:sp>
        <p:nvSpPr>
          <p:cNvPr id="7" name="椭圆 6"/>
          <p:cNvSpPr/>
          <p:nvPr>
            <p:custDataLst>
              <p:tags r:id="rId5"/>
            </p:custDataLst>
          </p:nvPr>
        </p:nvSpPr>
        <p:spPr>
          <a:xfrm>
            <a:off x="1315717" y="2042392"/>
            <a:ext cx="1623651" cy="1624779"/>
          </a:xfrm>
          <a:prstGeom prst="ellipse">
            <a:avLst/>
          </a:prstGeom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" name="圆角矩形 43"/>
          <p:cNvSpPr/>
          <p:nvPr>
            <p:custDataLst>
              <p:tags r:id="rId6"/>
            </p:custDataLst>
          </p:nvPr>
        </p:nvSpPr>
        <p:spPr>
          <a:xfrm>
            <a:off x="3235910" y="3886845"/>
            <a:ext cx="7822841" cy="156727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" name="椭圆 44"/>
          <p:cNvSpPr/>
          <p:nvPr>
            <p:custDataLst>
              <p:tags r:id="rId7"/>
            </p:custDataLst>
          </p:nvPr>
        </p:nvSpPr>
        <p:spPr>
          <a:xfrm>
            <a:off x="1019175" y="1745850"/>
            <a:ext cx="2216735" cy="2216735"/>
          </a:xfrm>
          <a:prstGeom prst="ellipse">
            <a:avLst/>
          </a:prstGeom>
          <a:noFill/>
          <a:ln>
            <a:solidFill>
              <a:srgbClr val="77D65E"/>
            </a:solidFill>
          </a:ln>
        </p:spPr>
        <p:style>
          <a:lnRef idx="2">
            <a:srgbClr val="77D65E">
              <a:shade val="50000"/>
            </a:srgbClr>
          </a:lnRef>
          <a:fillRef idx="1">
            <a:srgbClr val="77D65E"/>
          </a:fillRef>
          <a:effectRef idx="0">
            <a:srgbClr val="77D65E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86" name="图片 85" descr="343435383036303b343532343136343bcfeec4bfb7b6cea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20502" y="2447177"/>
            <a:ext cx="816336" cy="81633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81600" y="770410"/>
            <a:ext cx="9626400" cy="723600"/>
          </a:xfrm>
        </p:spPr>
        <p:txBody>
          <a:bodyPr>
            <a:normAutofit/>
          </a:bodyPr>
          <a:lstStyle/>
          <a:p>
            <a:r>
              <a:rPr lang="zh-CN" altLang="zh-CN" sz="2400">
                <a:latin typeface="仿宋" panose="02010609060101010101" charset="-122"/>
              </a:rPr>
              <a:t>三、实现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4" name="内容占位符 3" descr="7b0a202020202262756c6c6574223a20227b5c2263617465676f727949645c223a31303030352c5c2274656d706c61746549645c223a32303233313536367d220a7d0a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1465735"/>
            <a:ext cx="9626600" cy="3445200"/>
          </a:xfrm>
        </p:spPr>
        <p:txBody>
          <a:bodyPr anchor="ctr" anchorCtr="0"/>
          <a:lstStyle/>
          <a:p>
            <a:pPr marL="0" indent="533400">
              <a:lnSpc>
                <a:spcPct val="140000"/>
              </a:lnSpc>
              <a:buBlip>
                <a:blip r:embed="rId6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在设计和规划好软件结构后，就可以开始编写代码了。以下是实现过程中需要注意的几点：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533400">
              <a:lnSpc>
                <a:spcPct val="140000"/>
              </a:lnSpc>
              <a:buBlip>
                <a:blip r:embed="rId6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1、错误处理：在编写代码时，应充分考虑可能出现的错误情况，并做好错误处理。例如，当串口通信失败时，应能够重新尝试连接。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81600" y="770410"/>
            <a:ext cx="9626400" cy="723600"/>
          </a:xfrm>
        </p:spPr>
        <p:txBody>
          <a:bodyPr>
            <a:normAutofit/>
          </a:bodyPr>
          <a:lstStyle/>
          <a:p>
            <a:r>
              <a:rPr lang="zh-CN" altLang="zh-CN" sz="2400">
                <a:latin typeface="仿宋" panose="02010609060101010101" charset="-122"/>
              </a:rPr>
              <a:t>三、实现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4" name="内容占位符 3" descr="7b0a202020202262756c6c6574223a20227b5c2263617465676f727949645c223a31303030352c5c2274656d706c61746549645c223a32303233313536367d220a7d0a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1465735"/>
            <a:ext cx="9626600" cy="3445200"/>
          </a:xfrm>
        </p:spPr>
        <p:txBody>
          <a:bodyPr anchor="ctr" anchorCtr="0"/>
          <a:lstStyle/>
          <a:p>
            <a:pPr marL="0" indent="533400">
              <a:lnSpc>
                <a:spcPct val="140000"/>
              </a:lnSpc>
              <a:buBlip>
                <a:blip r:embed="rId6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2、线程安全：由于上位机软件需要同时处理多个任务，如数据接收、数据处理、界面更新等，因此需要考虑线程安全问题。可以使用线程库，如pthread，实现多线程编程。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81600" y="770410"/>
            <a:ext cx="9626400" cy="723600"/>
          </a:xfrm>
        </p:spPr>
        <p:txBody>
          <a:bodyPr>
            <a:normAutofit/>
          </a:bodyPr>
          <a:lstStyle/>
          <a:p>
            <a:r>
              <a:rPr lang="zh-CN" altLang="zh-CN" sz="2400">
                <a:latin typeface="仿宋" panose="02010609060101010101" charset="-122"/>
              </a:rPr>
              <a:t>三、实现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4" name="内容占位符 3" descr="7b0a202020202262756c6c6574223a20227b5c2263617465676f727949645c223a31303030352c5c2274656d706c61746549645c223a32303233313536367d220a7d0a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1465735"/>
            <a:ext cx="9626600" cy="3445200"/>
          </a:xfrm>
        </p:spPr>
        <p:txBody>
          <a:bodyPr anchor="ctr" anchorCtr="0"/>
          <a:lstStyle/>
          <a:p>
            <a:pPr marL="0" indent="533400">
              <a:lnSpc>
                <a:spcPct val="140000"/>
              </a:lnSpc>
              <a:buBlip>
                <a:blip r:embed="rId6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3、界面更新：GUI库通常采用事件驱动的方式更新界面。因此，需要在数据接收和处理模块中添加相应的回调函数，以更新界面。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81600" y="770410"/>
            <a:ext cx="9626400" cy="723600"/>
          </a:xfrm>
        </p:spPr>
        <p:txBody>
          <a:bodyPr>
            <a:normAutofit/>
          </a:bodyPr>
          <a:lstStyle/>
          <a:p>
            <a:r>
              <a:rPr lang="zh-CN" altLang="zh-CN" sz="2400">
                <a:latin typeface="仿宋" panose="02010609060101010101" charset="-122"/>
              </a:rPr>
              <a:t>三、实现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4" name="内容占位符 3" descr="7b0a202020202262756c6c6574223a20227b5c2263617465676f727949645c223a31303030352c5c2274656d706c61746549645c223a32303233313536367d220a7d0a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1465735"/>
            <a:ext cx="9626600" cy="3445200"/>
          </a:xfrm>
        </p:spPr>
        <p:txBody>
          <a:bodyPr anchor="ctr" anchorCtr="0"/>
          <a:lstStyle/>
          <a:p>
            <a:pPr marL="0" indent="533400">
              <a:lnSpc>
                <a:spcPct val="140000"/>
              </a:lnSpc>
              <a:buBlip>
                <a:blip r:embed="rId6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4、测试：编写完代码后，需要进行充分的测试，以确保软件的稳定性和可靠性。可以编写测试用例，模拟各种情况下的数据输入和输出。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81600" y="770410"/>
            <a:ext cx="9626400" cy="723600"/>
          </a:xfrm>
        </p:spPr>
        <p:txBody>
          <a:bodyPr>
            <a:normAutofit/>
          </a:bodyPr>
          <a:lstStyle/>
          <a:p>
            <a:r>
              <a:rPr lang="zh-CN" altLang="zh-CN" sz="2400">
                <a:latin typeface="仿宋" panose="02010609060101010101" charset="-122"/>
              </a:rPr>
              <a:t>三、实现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4" name="内容占位符 3" descr="7b0a202020202262756c6c6574223a20227b5c2263617465676f727949645c223a31303030352c5c2274656d706c61746549645c223a32303233313536367d220a7d0a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1465735"/>
            <a:ext cx="9626600" cy="3445200"/>
          </a:xfrm>
        </p:spPr>
        <p:txBody>
          <a:bodyPr anchor="ctr" anchorCtr="0"/>
          <a:lstStyle/>
          <a:p>
            <a:pPr marL="0" indent="533400">
              <a:lnSpc>
                <a:spcPct val="140000"/>
              </a:lnSpc>
              <a:buBlip>
                <a:blip r:embed="rId6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5、调试：在测试过程中，如果发现错误或异常情况，需要进行调试。可以使用调试器，如GDB，对程序进行单步调试和断点调试。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81600" y="770410"/>
            <a:ext cx="9626400" cy="723600"/>
          </a:xfrm>
        </p:spPr>
        <p:txBody>
          <a:bodyPr>
            <a:normAutofit/>
          </a:bodyPr>
          <a:lstStyle/>
          <a:p>
            <a:r>
              <a:rPr lang="zh-CN" altLang="zh-CN" sz="2400">
                <a:latin typeface="仿宋" panose="02010609060101010101" charset="-122"/>
              </a:rPr>
              <a:t>三、实现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4" name="内容占位符 3" descr="7b0a202020202262756c6c6574223a20227b5c2263617465676f727949645c223a31303030352c5c2274656d706c61746549645c223a32303233313536367d220a7d0a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1465735"/>
            <a:ext cx="9626600" cy="3445200"/>
          </a:xfrm>
        </p:spPr>
        <p:txBody>
          <a:bodyPr anchor="ctr" anchorCtr="0"/>
          <a:lstStyle/>
          <a:p>
            <a:pPr marL="0" indent="533400">
              <a:lnSpc>
                <a:spcPct val="140000"/>
              </a:lnSpc>
              <a:buBlip>
                <a:blip r:embed="rId6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6、文档编写：编写文档是软件开发过程中的重要环节。应该编写详细的文档，包括用户手册、开发者手册和代码注释等，以方便用户使用和维护。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81600" y="770410"/>
            <a:ext cx="9626400" cy="723600"/>
          </a:xfrm>
        </p:spPr>
        <p:txBody>
          <a:bodyPr>
            <a:normAutofit/>
          </a:bodyPr>
          <a:lstStyle/>
          <a:p>
            <a:r>
              <a:rPr lang="zh-CN" altLang="zh-CN" sz="2400">
                <a:latin typeface="仿宋" panose="02010609060101010101" charset="-122"/>
              </a:rPr>
              <a:t>三、实现</a:t>
            </a:r>
            <a:endParaRPr lang="zh-CN" altLang="zh-CN" sz="2400">
              <a:latin typeface="仿宋" panose="02010609060101010101" charset="-122"/>
            </a:endParaRPr>
          </a:p>
        </p:txBody>
      </p:sp>
      <p:sp>
        <p:nvSpPr>
          <p:cNvPr id="4" name="内容占位符 3" descr="7b0a202020202262756c6c6574223a20227b5c2263617465676f727949645c223a31303030352c5c2274656d706c61746549645c223a32303233313536367d220a7d0a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1465735"/>
            <a:ext cx="9626600" cy="3445200"/>
          </a:xfrm>
        </p:spPr>
        <p:txBody>
          <a:bodyPr anchor="ctr" anchorCtr="0"/>
          <a:lstStyle/>
          <a:p>
            <a:pPr marL="0" indent="533400">
              <a:lnSpc>
                <a:spcPct val="140000"/>
              </a:lnSpc>
              <a:buBlip>
                <a:blip r:embed="rId6"/>
              </a:buBlip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7、版本控制：使用版本控制系统，如Git，可以方便地对代码进行版本控制和管理。这样可以更好地追踪和管理代码的变更历史。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https://d.book118.com/856044141112010051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SUBTYPE" val="q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y*1"/>
  <p:tag name="KSO_WM_UNIT_INDEX" val="1"/>
  <p:tag name="KSO_WM_UNIT_LAYERLEVEL" val="1"/>
  <p:tag name="KSO_WM_UNIT_TYPE" val="y"/>
</p:tagLst>
</file>

<file path=ppt/tags/tag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y*3"/>
  <p:tag name="KSO_WM_UNIT_INDEX" val="3"/>
  <p:tag name="KSO_WM_UNIT_LAYERLEVEL" val="1"/>
  <p:tag name="KSO_WM_UNIT_TYPE" val="y"/>
</p:tagLst>
</file>

<file path=ppt/tags/tag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y*2"/>
  <p:tag name="KSO_WM_UNIT_INDEX" val="2"/>
  <p:tag name="KSO_WM_UNIT_LAYERLEVEL" val="1"/>
  <p:tag name="KSO_WM_UNIT_TYPE" val="y"/>
</p:tagLst>
</file>

<file path=ppt/tags/tag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y*4"/>
  <p:tag name="KSO_WM_UNIT_INDEX" val="4"/>
  <p:tag name="KSO_WM_UNIT_LAYERLEVEL" val="1"/>
  <p:tag name="KSO_WM_UNIT_TYPE" val="y"/>
</p:tagLst>
</file>

<file path=ppt/tags/tag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SLIDE_BK_DARK_LIGHT" val="2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SUBTYPE" val="h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SLIDE_BK_DARK_LIGHT" val="2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SUBTYPE" val="h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0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1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21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2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22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2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3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2633"/>
  <p:tag name="KSO_WM_TEMPLATE_MASTER_THUMB_INDEX" val="12"/>
  <p:tag name="KSO_WM_TEMPLATE_MASTER_TYPE" val="1"/>
  <p:tag name="KSO_WM_TEMPLATE_SUBCATEGORY" val="0"/>
  <p:tag name="KSO_WM_TEMPLATE_THUMBS_INDEX" val="1、4、7、8、9、10、11、12、13、14、15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PLACING_PICTURE_USER_VIEWPORT" val="{&quot;height&quot;:2286,&quot;width&quot;:16882}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SLIDE_ID" val="custom20202633_1"/>
  <p:tag name="KSO_WM_SLIDE_INDEX" val="1"/>
  <p:tag name="KSO_WM_SLIDE_ITEM_CNT" val="0"/>
  <p:tag name="KSO_WM_SLIDE_LAYOUT" val="a_b"/>
  <p:tag name="KSO_WM_SLIDE_LAYOUT_CNT" val="1_1"/>
  <p:tag name="KSO_WM_SLIDE_SUBTYPE" val="pureTxt"/>
  <p:tag name="KSO_WM_SLIDE_TYPE" val="title"/>
  <p:tag name="KSO_WM_TAG_VERSION" val="1.0"/>
  <p:tag name="KSO_WM_TEMPLATE_CATEGORY" val="custom"/>
  <p:tag name="KSO_WM_TEMPLATE_COLOR_TYPE" val="1"/>
  <p:tag name="KSO_WM_TEMPLATE_INDEX" val="20202633"/>
  <p:tag name="KSO_WM_TEMPLATE_MASTER_THUMB_INDEX" val="12"/>
  <p:tag name="KSO_WM_TEMPLATE_MASTER_TYPE" val="1"/>
  <p:tag name="KSO_WM_TEMPLATE_SUBCATEGORY" val="0"/>
  <p:tag name="KSO_WM_TEMPLATE_THUMBS_INDEX" val="1、4、7、8、9、10、11、12、13、14、15"/>
</p:tagLst>
</file>

<file path=ppt/tags/tag2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7679_6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2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7679_6*l_h_i*1_1_3"/>
  <p:tag name="KSO_WM_UNIT_INDEX" val="1_1_3"/>
  <p:tag name="KSO_WM_UNIT_LAYERLEVEL" val="1_1_1"/>
  <p:tag name="KSO_WM_UNIT_TEXT_FILL_FORE_SCHEMECOLOR_INDEX" val="2"/>
  <p:tag name="KSO_WM_UNIT_TEXT_FILL_TYPE" val="1"/>
  <p:tag name="KSO_WM_UNIT_TYPE" val="l_h_i"/>
</p:tagLst>
</file>

<file path=ppt/tags/tag2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1_4"/>
  <p:tag name="KSO_WM_UNIT_INDEX" val="1_1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2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1_2"/>
  <p:tag name="KSO_WM_UNIT_INDEX" val="1_1_2"/>
  <p:tag name="KSO_WM_UNIT_LAYERLEVEL" val="1_1_1"/>
  <p:tag name="KSO_WM_UNIT_SUBTYPE" val="d"/>
  <p:tag name="KSO_WM_UNIT_TEXT_FILL_FORE_SCHEMECOLOR_INDEX" val="5"/>
  <p:tag name="KSO_WM_UNIT_TEXT_FILL_TYPE" val="1"/>
  <p:tag name="KSO_WM_UNIT_TYPE" val="l_h_i"/>
</p:tagLst>
</file>

<file path=ppt/tags/tag2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2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27679_6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</p:tagLst>
</file>

<file path=ppt/tags/tag2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27679_6*l_h_i*1_2_3"/>
  <p:tag name="KSO_WM_UNIT_INDEX" val="1_2_3"/>
  <p:tag name="KSO_WM_UNIT_LAYERLEVEL" val="1_1_1"/>
  <p:tag name="KSO_WM_UNIT_TEXT_FILL_FORE_SCHEMECOLOR_INDEX" val="2"/>
  <p:tag name="KSO_WM_UNIT_TEXT_FILL_TYPE" val="1"/>
  <p:tag name="KSO_WM_UNIT_TYPE" val="l_h_i"/>
</p:tagLst>
</file>

<file path=ppt/tags/tag2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2_4"/>
  <p:tag name="KSO_WM_UNIT_INDEX" val="1_2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2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2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27679_6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</p:tagLst>
</file>

<file path=ppt/tags/tag2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27679_6*l_h_i*1_3_3"/>
  <p:tag name="KSO_WM_UNIT_INDEX" val="1_3_3"/>
  <p:tag name="KSO_WM_UNIT_LAYERLEVEL" val="1_1_1"/>
  <p:tag name="KSO_WM_UNIT_TEXT_FILL_FORE_SCHEMECOLOR_INDEX" val="2"/>
  <p:tag name="KSO_WM_UNIT_TEXT_FILL_TYPE" val="1"/>
  <p:tag name="KSO_WM_UNIT_TYPE" val="l_h_i"/>
</p:tagLst>
</file>

<file path=ppt/tags/tag2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3_4"/>
  <p:tag name="KSO_WM_UNIT_INDEX" val="1_3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2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2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27679_6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</p:tagLst>
</file>

<file path=ppt/tags/tag2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27679_6*l_h_i*1_4_3"/>
  <p:tag name="KSO_WM_UNIT_INDEX" val="1_4_3"/>
  <p:tag name="KSO_WM_UNIT_LAYERLEVEL" val="1_1_1"/>
  <p:tag name="KSO_WM_UNIT_TEXT_FILL_FORE_SCHEMECOLOR_INDEX" val="2"/>
  <p:tag name="KSO_WM_UNIT_TEXT_FILL_TYPE" val="1"/>
  <p:tag name="KSO_WM_UNIT_TYPE" val="l_h_i"/>
</p:tagLst>
</file>

<file path=ppt/tags/tag2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4_4"/>
  <p:tag name="KSO_WM_UNIT_INDEX" val="1_4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2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2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27679_6*l_h_i*1_5_1"/>
  <p:tag name="KSO_WM_UNIT_INDEX" val="1_5_1"/>
  <p:tag name="KSO_WM_UNIT_LAYERLEVEL" val="1_1_1"/>
  <p:tag name="KSO_WM_UNIT_TEXT_FILL_FORE_SCHEMECOLOR_INDEX" val="2"/>
  <p:tag name="KSO_WM_UNIT_TEXT_FILL_TYPE" val="1"/>
  <p:tag name="KSO_WM_UNIT_TYPE" val="l_h_i"/>
</p:tagLst>
</file>

<file path=ppt/tags/tag2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27679_6*l_h_i*1_5_3"/>
  <p:tag name="KSO_WM_UNIT_INDEX" val="1_5_3"/>
  <p:tag name="KSO_WM_UNIT_LAYERLEVEL" val="1_1_1"/>
  <p:tag name="KSO_WM_UNIT_TEXT_FILL_FORE_SCHEMECOLOR_INDEX" val="2"/>
  <p:tag name="KSO_WM_UNIT_TEXT_FILL_TYPE" val="1"/>
  <p:tag name="KSO_WM_UNIT_TYPE" val="l_h_i"/>
</p:tagLst>
</file>

<file path=ppt/tags/tag2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27679_6*l_h_i*1_5_4"/>
  <p:tag name="KSO_WM_UNIT_INDEX" val="1_5_4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</p:tagLst>
</file>

<file path=ppt/tags/tag2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4"/>
  <p:tag name="KSO_WM_UNIT_TEXT_FILL_TYPE" val="1"/>
  <p:tag name="KSO_WM_UNIT_TYPE" val="l_h_a"/>
</p:tagLst>
</file>

<file path=ppt/tags/tag2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" val="5"/>
  <p:tag name="KSO_WM_UNIT_TEXT_FILL_TYPE" val="1"/>
  <p:tag name="KSO_WM_UNIT_TYPE" val="a"/>
  <p:tag name="KSO_WM_UNIT_VALUE" val="11"/>
</p:tagLst>
</file>

<file path=ppt/tags/tag2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2_2"/>
  <p:tag name="KSO_WM_UNIT_INDEX" val="1_2_2"/>
  <p:tag name="KSO_WM_UNIT_LAYERLEVEL" val="1_1_1"/>
  <p:tag name="KSO_WM_UNIT_SUBTYPE" val="d"/>
  <p:tag name="KSO_WM_UNIT_TEXT_FILL_FORE_SCHEMECOLOR_INDEX" val="6"/>
  <p:tag name="KSO_WM_UNIT_TEXT_FILL_TYPE" val="1"/>
  <p:tag name="KSO_WM_UNIT_TYPE" val="l_h_i"/>
</p:tagLst>
</file>

<file path=ppt/tags/tag2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3_2"/>
  <p:tag name="KSO_WM_UNIT_INDEX" val="1_3_2"/>
  <p:tag name="KSO_WM_UNIT_LAYERLEVEL" val="1_1_1"/>
  <p:tag name="KSO_WM_UNIT_SUBTYPE" val="d"/>
  <p:tag name="KSO_WM_UNIT_TEXT_FILL_FORE_SCHEMECOLOR_INDEX" val="7"/>
  <p:tag name="KSO_WM_UNIT_TEXT_FILL_TYPE" val="1"/>
  <p:tag name="KSO_WM_UNIT_TYPE" val="l_h_i"/>
</p:tagLst>
</file>

<file path=ppt/tags/tag2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4_2"/>
  <p:tag name="KSO_WM_UNIT_INDEX" val="1_4_2"/>
  <p:tag name="KSO_WM_UNIT_LAYERLEVEL" val="1_1_1"/>
  <p:tag name="KSO_WM_UNIT_SUBTYPE" val="d"/>
  <p:tag name="KSO_WM_UNIT_TEXT_FILL_FORE_SCHEMECOLOR_INDEX" val="8"/>
  <p:tag name="KSO_WM_UNIT_TEXT_FILL_TYPE" val="1"/>
  <p:tag name="KSO_WM_UNIT_TYPE" val="l_h_i"/>
</p:tagLst>
</file>

<file path=ppt/tags/tag2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7679"/>
  <p:tag name="KSO_WM_UNIT_COMPATIBLE" val="0"/>
  <p:tag name="KSO_WM_UNIT_DIAGRAM_ISNUMVISUAL" val="0"/>
  <p:tag name="KSO_WM_UNIT_DIAGRAM_ISREFERUNIT" val="0"/>
  <p:tag name="KSO_WM_UNIT_HIGHLIGHT" val="0"/>
  <p:tag name="KSO_WM_UNIT_ID" val="diagram20227679_6*l_h_i*1_5_2"/>
  <p:tag name="KSO_WM_UNIT_INDEX" val="1_5_2"/>
  <p:tag name="KSO_WM_UNIT_LAYERLEVEL" val="1_1_1"/>
  <p:tag name="KSO_WM_UNIT_SUBTYPE" val="d"/>
  <p:tag name="KSO_WM_UNIT_TEXT_FILL_FORE_SCHEMECOLOR_INDEX" val="9"/>
  <p:tag name="KSO_WM_UNIT_TEXT_FILL_TYPE" val="1"/>
  <p:tag name="KSO_WM_UNIT_TYPE" val="l_h_i"/>
</p:tagLst>
</file>

<file path=ppt/tags/tag28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02633_4"/>
  <p:tag name="KSO_WM_SLIDE_INDEX" val="4"/>
  <p:tag name="KSO_WM_SLIDE_ITEM_CNT" val="6"/>
  <p:tag name="KSO_WM_SLIDE_LAYOUT" val="a_b_l"/>
  <p:tag name="KSO_WM_SLIDE_LAYOUT_CNT" val="1_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83.xml><?xml version="1.0" encoding="utf-8"?>
<p:tagLst xmlns:p="http://schemas.openxmlformats.org/presentationml/2006/main">
  <p:tag name="KSO_WM_BEAUTIFY_FLAG" val="#wm#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2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2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2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289.xml><?xml version="1.0" encoding="utf-8"?>
<p:tagLst xmlns:p="http://schemas.openxmlformats.org/presentationml/2006/main">
  <p:tag name="KSO_WM_BEAUTIFY_FLAG" val="#wm#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92.xml><?xml version="1.0" encoding="utf-8"?>
<p:tagLst xmlns:p="http://schemas.openxmlformats.org/presentationml/2006/main">
  <p:tag name="KSO_WM_BEAUTIFY_FLAG" val="#wm#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95.xml><?xml version="1.0" encoding="utf-8"?>
<p:tagLst xmlns:p="http://schemas.openxmlformats.org/presentationml/2006/main">
  <p:tag name="KSO_WM_BEAUTIFY_FLAG" val="#wm#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298.xml><?xml version="1.0" encoding="utf-8"?>
<p:tagLst xmlns:p="http://schemas.openxmlformats.org/presentationml/2006/main">
  <p:tag name="KSO_WM_BEAUTIFY_FLAG" val="#wm#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01.xml><?xml version="1.0" encoding="utf-8"?>
<p:tagLst xmlns:p="http://schemas.openxmlformats.org/presentationml/2006/main">
  <p:tag name="KSO_WM_BEAUTIFY_FLAG" val="#wm#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3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3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3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307.xml><?xml version="1.0" encoding="utf-8"?>
<p:tagLst xmlns:p="http://schemas.openxmlformats.org/presentationml/2006/main">
  <p:tag name="KSO_WM_BEAUTIFY_FLAG" val="#wm#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10.xml><?xml version="1.0" encoding="utf-8"?>
<p:tagLst xmlns:p="http://schemas.openxmlformats.org/presentationml/2006/main">
  <p:tag name="KSO_WM_BEAUTIFY_FLAG" val="#wm#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13.xml><?xml version="1.0" encoding="utf-8"?>
<p:tagLst xmlns:p="http://schemas.openxmlformats.org/presentationml/2006/main">
  <p:tag name="KSO_WM_BEAUTIFY_FLAG" val="#wm#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16.xml><?xml version="1.0" encoding="utf-8"?>
<p:tagLst xmlns:p="http://schemas.openxmlformats.org/presentationml/2006/main">
  <p:tag name="KSO_WM_BEAUTIFY_FLAG" val="#wm#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19.xml><?xml version="1.0" encoding="utf-8"?>
<p:tagLst xmlns:p="http://schemas.openxmlformats.org/presentationml/2006/main">
  <p:tag name="KSO_WM_BEAUTIFY_FLAG" val="#wm#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1*i*2"/>
  <p:tag name="KSO_WM_UNIT_INDEX" val="2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</p:tagLst>
</file>

<file path=ppt/tags/tag3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28068_1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</p:tagLst>
</file>

<file path=ppt/tags/tag3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i*1_1_3"/>
  <p:tag name="KSO_WM_UNIT_INDEX" val="1_1_3"/>
  <p:tag name="KSO_WM_UNIT_LAYERLEVEL" val="1_1_1"/>
  <p:tag name="KSO_WM_UNIT_LINE_FILL_TYPE" val="2"/>
  <p:tag name="KSO_WM_UNIT_LINE_FORE_SCHEMECOLOR_INDEX" val="5"/>
  <p:tag name="KSO_WM_UNIT_TEXT_FILL_FORE_SCHEMECOLOR_INDEX" val="2"/>
  <p:tag name="KSO_WM_UNIT_TEXT_FILL_TYPE" val="1"/>
  <p:tag name="KSO_WM_UNIT_TYPE" val="l_h_i"/>
</p:tagLst>
</file>

<file path=ppt/tags/tag3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068"/>
  <p:tag name="KSO_WM_UNIT_COMPATIBLE" val="0"/>
  <p:tag name="KSO_WM_UNIT_DIAGRAM_ISNUMVISUAL" val="0"/>
  <p:tag name="KSO_WM_UNIT_DIAGRAM_ISREFERUNIT" val="0"/>
  <p:tag name="KSO_WM_UNIT_HIGHLIGHT" val="0"/>
  <p:tag name="KSO_WM_UNIT_ID" val="diagram20228068_1*l_h_x*1_1_1"/>
  <p:tag name="KSO_WM_UNIT_INDEX" val="1_1_1"/>
  <p:tag name="KSO_WM_UNIT_LAYERLEVEL" val="1_1_1"/>
  <p:tag name="KSO_WM_UNIT_TYPE" val="l_h_x"/>
  <p:tag name="KSO_WM_UNIT_VALUE" val="128*128"/>
</p:tagLst>
</file>

<file path=ppt/tags/tag325.xml><?xml version="1.0" encoding="utf-8"?>
<p:tagLst xmlns:p="http://schemas.openxmlformats.org/presentationml/2006/main">
  <p:tag name="KSO_WM_BEAUTIFY_FLAG" val="#wm#"/>
  <p:tag name="KSO_WM_SLIDE_ID" val="custom20202633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28.xml><?xml version="1.0" encoding="utf-8"?>
<p:tagLst xmlns:p="http://schemas.openxmlformats.org/presentationml/2006/main">
  <p:tag name="KSO_WM_BEAUTIFY_FLAG" val="#wm#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31.xml><?xml version="1.0" encoding="utf-8"?>
<p:tagLst xmlns:p="http://schemas.openxmlformats.org/presentationml/2006/main">
  <p:tag name="KSO_WM_BEAUTIFY_FLAG" val="#wm#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34.xml><?xml version="1.0" encoding="utf-8"?>
<p:tagLst xmlns:p="http://schemas.openxmlformats.org/presentationml/2006/main">
  <p:tag name="KSO_WM_BEAUTIFY_FLAG" val="#wm#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37.xml><?xml version="1.0" encoding="utf-8"?>
<p:tagLst xmlns:p="http://schemas.openxmlformats.org/presentationml/2006/main">
  <p:tag name="KSO_WM_BEAUTIFY_FLAG" val="#wm#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3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40.xml><?xml version="1.0" encoding="utf-8"?>
<p:tagLst xmlns:p="http://schemas.openxmlformats.org/presentationml/2006/main">
  <p:tag name="KSO_WM_BEAUTIFY_FLAG" val="#wm#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43.xml><?xml version="1.0" encoding="utf-8"?>
<p:tagLst xmlns:p="http://schemas.openxmlformats.org/presentationml/2006/main">
  <p:tag name="KSO_WM_BEAUTIFY_FLAG" val="#wm#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4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26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2633"/>
  <p:tag name="KSO_WM_UNIT_COMPATIBLE" val="0"/>
  <p:tag name="KSO_WM_UNIT_DIAGRAM_ISNUMVISUAL" val="0"/>
  <p:tag name="KSO_WM_UNIT_DIAGRAM_ISREFERUNIT" val="0"/>
  <p:tag name="KSO_WM_UNIT_HIGHLIGHT" val="0"/>
  <p:tag name="KSO_WM_UNIT_ID" val="custom20202633_9*f*1"/>
  <p:tag name="KSO_WM_UNIT_INDEX" val="1"/>
  <p:tag name="KSO_WM_UNIT_LAYERLEVEL" val="1"/>
  <p:tag name="KSO_WM_UNIT_NOCLEAR" val="0"/>
  <p:tag name="KSO_WM_UNIT_PRESET_TEXT" val="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TYPE" val="f"/>
  <p:tag name="KSO_WM_UNIT_VALUE" val="460"/>
</p:tagLst>
</file>

<file path=ppt/tags/tag346.xml><?xml version="1.0" encoding="utf-8"?>
<p:tagLst xmlns:p="http://schemas.openxmlformats.org/presentationml/2006/main">
  <p:tag name="KSO_WM_BEAUTIFY_FLAG" val="#wm#"/>
  <p:tag name="KSO_WM_SLIDE_ID" val="custom20202633_9"/>
  <p:tag name="KSO_WM_SLIDE_INDEX" val="9"/>
  <p:tag name="KSO_WM_SLIDE_ITEM_CNT" val="0"/>
  <p:tag name="KSO_WM_SLIDE_LAYOUT" val="a_f"/>
  <p:tag name="KSO_WM_SLIDE_LAYOUT_CNT" val="1_1"/>
  <p:tag name="KSO_WM_SLIDE_POSITION" val="100*98"/>
  <p:tag name="KSO_WM_SLIDE_SIZE" val="758*343"/>
  <p:tag name="KSO_WM_SLIDE_SUBTYPE" val="pureTxt"/>
  <p:tag name="KSO_WM_SLIDE_TYPE" val="text"/>
  <p:tag name="KSO_WM_TAG_VERSION" val="1.0"/>
  <p:tag name="KSO_WM_TEMPLATE_CATEGORY" val="custom"/>
  <p:tag name="KSO_WM_TEMPLATE_COLOR_TYPE" val="1"/>
  <p:tag name="KSO_WM_TEMPLATE_INDEX" val="20202633"/>
  <p:tag name="KSO_WM_TEMPLATE_MASTER_TYPE" val="1"/>
  <p:tag name="KSO_WM_TEMPLATE_SUBCATEGORY" val="0"/>
</p:tagLst>
</file>

<file path=ppt/tags/tag34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1_Office 主题​​">
  <a:themeElements>
    <a:clrScheme name="渐变15">
      <a:dk1>
        <a:srgbClr val="000000"/>
      </a:dk1>
      <a:lt1>
        <a:srgbClr val="FFFFFF"/>
      </a:lt1>
      <a:dk2>
        <a:srgbClr val="F2F2F2"/>
      </a:dk2>
      <a:lt2>
        <a:srgbClr val="FFFFFF"/>
      </a:lt2>
      <a:accent1>
        <a:srgbClr val="4F4EFC"/>
      </a:accent1>
      <a:accent2>
        <a:srgbClr val="5B97FA"/>
      </a:accent2>
      <a:accent3>
        <a:srgbClr val="67DCFD"/>
      </a:accent3>
      <a:accent4>
        <a:srgbClr val="6CFDDC"/>
      </a:accent4>
      <a:accent5>
        <a:srgbClr val="6AFE9A"/>
      </a:accent5>
      <a:accent6>
        <a:srgbClr val="6AFF60"/>
      </a:accent6>
      <a:hlink>
        <a:srgbClr val="658BD5"/>
      </a:hlink>
      <a:folHlink>
        <a:srgbClr val="9F69A3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2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3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4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5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6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7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8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9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10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11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12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13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14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15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16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17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18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19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20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ppt/theme/themeOverride21.xml><?xml version="1.0" encoding="utf-8"?>
<a:themeOverride xmlns:r="http://schemas.openxmlformats.org/officeDocument/2006/relationships" xmlns:a="http://schemas.openxmlformats.org/drawingml/2006/main">
  <a:clrScheme name="渐变15">
    <a:dk1>
      <a:srgbClr val="000000"/>
    </a:dk1>
    <a:lt1>
      <a:srgbClr val="FFFFFF"/>
    </a:lt1>
    <a:dk2>
      <a:srgbClr val="F2F2F2"/>
    </a:dk2>
    <a:lt2>
      <a:srgbClr val="FFFFFF"/>
    </a:lt2>
    <a:accent1>
      <a:srgbClr val="4F4EFC"/>
    </a:accent1>
    <a:accent2>
      <a:srgbClr val="5B97FA"/>
    </a:accent2>
    <a:accent3>
      <a:srgbClr val="67DCFD"/>
    </a:accent3>
    <a:accent4>
      <a:srgbClr val="6CFDDC"/>
    </a:accent4>
    <a:accent5>
      <a:srgbClr val="6AFE9A"/>
    </a:accent5>
    <a:accent6>
      <a:srgbClr val="6AFF60"/>
    </a:accent6>
    <a:hlink>
      <a:srgbClr val="658BD5"/>
    </a:hlink>
    <a:folHlink>
      <a:srgbClr val="9F69A3"/>
    </a:folHlink>
  </a:clrScheme>
</a:themeOverrid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22</Slides>
  <Notes>21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baseType="lpstr" size="30">
      <vt:lpstr>Arial</vt:lpstr>
      <vt:lpstr>Calibri</vt:lpstr>
      <vt:lpstr>微软雅黑</vt:lpstr>
      <vt:lpstr>汉仪旗黑-85S</vt:lpstr>
      <vt:lpstr>仿宋</vt:lpstr>
      <vt:lpstr>Calibri Light</vt:lpstr>
      <vt:lpstr>思源黑体 CN Bold</vt:lpstr>
      <vt:lpstr>Office Theme</vt:lpstr>
      <vt:lpstr>PowerPoint Presentation</vt:lpstr>
      <vt:lpstr>PowerPoint Presentation</vt:lpstr>
      <vt:lpstr>内容摘要</vt:lpstr>
      <vt:lpstr>PowerPoint Presentation</vt:lpstr>
      <vt:lpstr>一、需求分析</vt:lpstr>
      <vt:lpstr>一、需求分析</vt:lpstr>
      <vt:lpstr>一、需求分析</vt:lpstr>
      <vt:lpstr>一、需求分析</vt:lpstr>
      <vt:lpstr>PowerPoint Presentation</vt:lpstr>
      <vt:lpstr>二、设计</vt:lpstr>
      <vt:lpstr>二、设计</vt:lpstr>
      <vt:lpstr>二、设计</vt:lpstr>
      <vt:lpstr>二、设计</vt:lpstr>
      <vt:lpstr>PowerPoint Presentation</vt:lpstr>
      <vt:lpstr>三、实现</vt:lpstr>
      <vt:lpstr>三、实现</vt:lpstr>
      <vt:lpstr>三、实现</vt:lpstr>
      <vt:lpstr>三、实现</vt:lpstr>
      <vt:lpstr>三、实现</vt:lpstr>
      <vt:lpstr>三、实现</vt:lpstr>
      <vt:lpstr>三、实现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2024-09-17T05:18:43.949</cp:lastPrinted>
  <dcterms:created xsi:type="dcterms:W3CDTF">2024-09-16T21:18:43Z</dcterms:created>
  <dcterms:modified xsi:type="dcterms:W3CDTF">2024-09-16T21:18:51Z</dcterms:modified>
</cp:coreProperties>
</file>