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1E7BA-9CF7-47CC-8463-C681597A2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6C851-9CD1-4FC4-BDFF-67A768F50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DC8AE-AB36-4AE4-BD33-DC36ECD6F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6A84C-CC3F-4A7F-BE46-637A942DF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8484CB-77A8-4C9C-B7C0-6F0BC2592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7C8A6D-FB9D-4E84-84B2-188C762EA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774846-2312-4D3C-BDD6-77DAA8C8C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7A233-D9A8-4CD1-9D41-FB7DBC9D7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25E60-A46D-4134-9CCF-4114CCCAC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DE0B2-58E8-44E5-99F8-5B516E394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9C5B4-499E-4C8E-B271-F7BA1E7AD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4510423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《本科毕业设计论》ppt课件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毕业设计概述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毕业设计选题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毕业设计研究方法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毕业设计实践环节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毕业设计常见问题与对策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毕业设计经验分享与总结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毕业设计概述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687" r="3868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毕业设计是本科教育阶段最后一个综合性实践教学环节，旨在培养学生综合运用所学知识解决实际问题的能力。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毕业设计的定义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通过毕业设计，学生可以加深对专业知识的理解，提高实践操作能力和创新思维能力，为未来的职业发展做好准备。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毕业设计的目的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毕业设计的定义与目的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过程要求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学生需要在导师的指导下独立完成毕业设计，并按照学校规定的时间节点完成各阶段的任务。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成果要求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毕业设计的成果应具有一定的完整性和实用性，能够满足实际需求，并具有一定的学术价值。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毕业设计的选题应具有一定的实际意义和应用价值，能够反映学生所学专业的特点，并具有一定的创新性。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8394" r="28394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毕业设计的基本要求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选题价值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评价选题是否符合专业要求，是否具有实际意义和应用价值。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评价设计方案是否合理、可行，是否具有一定的创新性。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评价实际运行效果是否达到预期目标，是否具有一定的实用性。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文档编写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评价文档编写是否规范、完整，是否能够清晰地表达设计思路和实现方法。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毕业设计的评价标准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毕业设计选题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7197" r="2719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867" r="198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毕业设计选题应具有科学依据，符合学科发展规律，能够反映科学技术研究的最新成果。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毕业设计选题应具有实际应用价值，能够解决生产、生活和社会发展中的实际问题。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毕业设计选题应具有一定的创新性，能够为学科发展做出贡献，推动技术进步。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毕业设计选题应充分考虑实验条件、技术手段、资源等因素，确保设计方案的实施可行。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社会热点问题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结合社会发展中的热点问题，选择具有现实意义的课题，如环境保护、资源利用等。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个人兴趣与特长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根据自己的兴趣和特长，选择能够发挥个人优势的课题，有助于深入研究和发展个人专长。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企业生产实践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与企业合作，了解生产实践中遇到的技术难题，选择具有实际应用价值的课题。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学科发展前沿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关注科学技术研究的最新进展，结合专业领域的发展趋势，选择具有前瞻性的课题。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选题来源与范围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271" r="2727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通过查阅相关文献资料，了解学科发展动态、研究现状和存在的问题，为选题提供参考。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文献调研法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专家咨询法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实践调查法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向专业领域的专家请教，听取他们的意见和建议，帮助确定选题方向和范围。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通过实地考察、调研等方式，了解生产、生活中的实际问题，从中提炼出有价值的课题。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与同学、老师或企业技术人员合作，共同探讨、研究和选定课题，发挥集体智慧和力量。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毕业设计研究方法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系统搜集、整理和评价研究资料的方法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文献综述法是对某一研究领域的历史、现状和发展趋势进行系统梳理和评价的方法，通过查阅相关文献资料，对前人的研究成果进行综合分析和评价，为当前的研究提供理论依据和参考。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通过实验设计和操作来探究变量之间关系的方法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实验法是科学研究中最常用的方法之一，通过控制实验条件和操作，探究不同变量之间的关系和影响，从而得出科学结论。实验法需要严格控制实验条件和操作过程，保证实验结果的准确性和可靠性。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通过问卷、访谈等方式收集数据和信息的方法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调查法是通过问卷、访谈、观察等方式收集数据和信息的方法，通过对调查结果的分析和整理，探究某一现象或问题的实际情况和原因。调查法需要保证调查对象的代表性和调查方法的科学性。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https://d.book118.com/856045104233010034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2024-09-04T10:36:35.166</cp:lastPrinted>
  <dcterms:created xsi:type="dcterms:W3CDTF">2024-09-04T02:36:35Z</dcterms:created>
  <dcterms:modified xsi:type="dcterms:W3CDTF">2024-09-04T02:36:36Z</dcterms:modified>
</cp:coreProperties>
</file>