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5BF47-4B54-43A4-9899-BD9EA94D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F4B0E-8F1D-4C49-9723-C8973E188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6894A-7A89-4234-B018-ECBAE267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B0390-E9DC-406F-8348-9502F17F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7A170-4AC1-4BE6-A973-F0155D73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55871-7BFE-4972-8C0D-8E485C70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A2518-63CC-4B0F-BBE4-394D15E8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0240D-9F5A-42CE-A035-6F691428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3DD3F-15D0-404A-BED5-BB213D6A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FD0C4-BC35-4282-AE3C-F5F24A1F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9596-4AB3-486D-8428-903602AC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000320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仓储和配送设施及设备管理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配送设施管理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仓储与配送信息化管理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仓储与配送人力资源管理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布局合理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仓库布局应合理规划，以提高空间利用率和工作效率。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货物分区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根据货物种类、特性进行分区，便于货物分类管理和快速存取。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通道设置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合理设置货物通道，确保货物运输顺畅，避免拥堵和碰撞。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仓库布局与设计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根据货物特性和存储需求选择合适的货架类型，如重型货架、轻型货架等。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根据货物重量和存储高度配置合适的叉车，提高装卸效率。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配备适合的搬运工具，如手推车、液压升降平台等，以辅助货物搬运。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仓库设备选择与配置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对仓库设施进行定期检查，确保设施安全可靠。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制定保养计划，对设施进行定期保养，延长设施使用寿命。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建立维修记录，记录设施维修情况，便于跟踪和管理。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仓库设施维护与保养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配送设施管理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配送中心选址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根据市场需求、运输条件、土地成本等因素，选择合适的配送中心位置。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根据配送中心的功能需求，合理规划货物的存储、分拣、包装等区域，提高作业效率。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运用物流工程和人机工程原理，优化配送中心的布局、通道、货架等设计，提高空间利用率和作业便捷性。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配送中心布局与设计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根据配送中心的作业量和作业特点，分析所需的配送设备种类和数量。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对比不同供应商的设备性能、价格、可靠性等方面，选择适合的配送设备。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根据配送中心的布局和作业需求，合理配置配送设备的位置和数量，确保作业流畅。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配送设备选择与配置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建立定期检查和日常巡检制度，确保配送设施的正常运行。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设施维修保养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根据设施的使用情况和维修周期，制定合理的维修保养计划，延长设施使用寿命。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设施更新改造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根据配送业务的发展需求和技术进步，对配送设施进行更新改造，提高设施性能和作业效率。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配送设施维护与保养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根据企业需求制定设备采购计划，明确采购的设备类型、数量和预算。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通过市场调研和供应商比较，选择具备资质和信誉的供应商。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对采购的设备进行严格验收，确保设备质量、性能符合要求，并及时处理不合格设备。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根据设备磨损情况，进行定期维护保养，如更换磨损件、调整精度等。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制定设备使用规范，确保操作人员严格按照操作规程使用设备，防止误操作和损坏。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定期对设备进行清洁、润滑、检查等日常保养工作，保持设备良好运行状态。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https://d.book118.com/856050003205010032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2024-09-01T00:47:23.193</cp:lastPrinted>
  <dcterms:created xsi:type="dcterms:W3CDTF">2024-08-31T16:47:23Z</dcterms:created>
  <dcterms:modified xsi:type="dcterms:W3CDTF">2024-08-31T16:47:25Z</dcterms:modified>
</cp:coreProperties>
</file>