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033D5-DF8F-45C6-8AD2-82DB5BA39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EF910-A6BF-4070-98BD-1B0411101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5D297-1356-4BB7-ADA0-37E368B23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D35AB-A41B-436E-A46E-8EFC8F35B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91130-8CD4-4A73-BA20-CAD55B3D5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27F6A-8B31-4627-A6D9-FD991F79F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32FAA-3694-43F9-830E-7EBABECEA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DA61D-3A45-4A3C-A1A4-08A2836C5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87D76-BF1E-4E02-9FA0-F0E7FF9D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5906A-807E-46EC-8616-BBBBE19D4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C207F-C44A-47BD-93F8-AC07FA1C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501201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2023年酒店客房服务员年度总结报告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每日对客房进行全面清洁，包括床单、毛巾、浴室的清洗和整理，确保房间整洁无尘。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132" r="1013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检查和维护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定期对房间进行深度清洁，包括家具打蜡、地板抛光等，以保持房间的光亮和整洁。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定期检查房间设施，如空调、电视、灯具等，确保其正常运行，并对损坏的设施进行及时报修。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客房清洁与整理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热情接待客人，提供入住和离店手续的协助，解答客人关于酒店设施和服务的咨询。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及时响应客人的需求，如更换床单、毛巾、添加洗漱用品等，确保客人在住宿期间的需求得到满足。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向客人提供当地旅游景点、餐饮推荐等信息，提升客人的住宿体验。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提供信息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客人服务与需求响应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设施维护与更新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定期检查房间设施，如门窗、家具、管道等，确保其安全和正常运行。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设施更新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根据酒店政策和预算，参与设施的更新和升级工作，如更换床垫、窗帘等。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关注节能环保，参与酒店的节能减排工作，如合理使用水资源、减少一次性用品的使用等。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4" b="566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总结词：显著改善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严格执行清洁流程和提高员工意识，客房清洁度得到了显著提升。定期对员工进行培训和考核，确保他们掌握正确的清洁方法和技巧。同时，增设了清洁检查制度，确保每一间客房都达到高标准清洁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客房清洁度提升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总结词：持续改进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详细描述：在提升清洁度的过程中，我们不断收集客户反馈和员工建议，持续优化清洁流程和工具。例如，引入新型清洁剂和设备，简化操作步骤，提高工作效率。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详细描述：通过加强与客户的沟通、提供个性化服务以及解决客户问题，客户满意度得到了显著提升。定期开展客户满意度调查，收集客户反馈，针对性地改进服务质量和客房条件。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员工服务意识增强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为了提高客户满意度，我们注重培养员工的服务意识。通过培训和激励机制，使员工更加关注客户需求，主动提供帮助和关怀。同时，加强内部沟通，鼓励员工分享经验和创新想法，提升整体服务水平。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总结词：全面推行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为了积极响应环保政策，我们全面推行节能减排措施。对客房进行节能改造，安装节能灯具、节水器具等设备。同时，加强能源管理和监测，定期对设备进行维护和升级，确保节能减排工作的有效实施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节能减排措施实施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环保意识提高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节能减排措施的过程中，我们注重提高员工的环保意识。通过开展环保宣传活动和教育课程，使员工认识到节能减排的重要性，并积极参与到环保行动中来。同时，鼓励员工提出节能减排的建议和措施，共同为环保事业贡献力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节能减排措施实施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https://d.book118.com/856050120122010100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2024-09-24T13:58:02.329</cp:lastPrinted>
  <dcterms:created xsi:type="dcterms:W3CDTF">2024-09-24T05:58:02Z</dcterms:created>
  <dcterms:modified xsi:type="dcterms:W3CDTF">2024-09-24T05:58:04Z</dcterms:modified>
</cp:coreProperties>
</file>