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8D0D8-1D73-4E0F-896D-478A7D89C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A3886-D2B6-459B-8F65-3352272D5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C07EB-CF75-471E-9F3D-0A53BF54D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1C6598-72D8-410D-AA45-431DE10E2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0B3F7B-AB26-443F-BAA3-A896CED38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8B5059-C876-4B54-B4FF-D84054DB7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CA72F1-D04A-47AA-9696-9C4858F14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2EE3E6-F2CB-4282-B0B5-EF7C77267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1912F-2FA2-4B39-9DE6-414B9CAE8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F04EB-C0DE-487E-87DE-5BF1898B6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3B207-0D15-489C-8503-B21E71CFD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05213305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人文护理健康宣教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人文护理理念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健康宣教的意义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健康宣教的内容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健康宣教的途径和方法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健康宣教的挑战与对策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人文护理理念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人文护理是一种以患者为中心，关注患者生理、心理、社会和文化需求的护理模式。它强调尊重患者的尊严、权利和个性，关注患者的整体状况和个体差异，提供个性化、人性化的护理服务。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人文护理注重患者的情感、认知、行为等方面的需求，关注患者的心理状态和社会背景，以及患者的家庭、文化、信仰等方面的因素。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人文护理的定义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905" r="190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人文护理的重要性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提高患者满意度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人文护理关注患者的需求和感受，能够提高患者的满意度和信任度，增强患者的治疗依从性和康复信心。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促进医护人员成长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人文护理强调医护人员的情感、价值观和文化素养等方面的成长，能够提高医护人员的职业素养和综合能力。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推动护理学科发展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人文护理是护理学科发展的重要方向之一，能够推动护理学科的创新和发展，提高护理学科的地位和影响力。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人文护理强调与患者建立良好的信任关系，通过有效的沟通、关爱和关注，增强患者的心理支持和情感关怀。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建立良好的护患关系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人文护理关注患者的个体差异和需求，能够为患者提供个性化、人性化的护理服务，满足患者的生理、心理和社会需求。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提供个性化护理服务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人文护理不仅关注患者的疾病治疗，更关注患者的整体康复。通过提供全面的护理服务，能够促进患者的康复进程，提高患者的生活质量。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人文护理在护理实践中的应用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健康宣教的意义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9641" r="964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患者对疾病和健康知识的了解程度，直接影响其健康状况和生活质量。通过健康宣教，患者可以获得正确的疾病知识和健康技能，提高自我管理和预防疾病的能力。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健康宣教能够帮助患者建立正确的健康观念，认识到健康的重要性，从而更加注重健康生活方式的养成。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提高患者健康素养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432" b="94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预防疾病和促进健康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预防疾病是健康宣教的重要目标之一。通过向大众普及预防疾病的知识和方法，健康宣教能够降低疾病的发生率，减轻医疗负担。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健康宣教还可以促进个体和群体的健康行为，如定期进行体检、合理饮食、适量运动等，从而改善整体健康水平。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良好的医患关系是医疗服务质量的重要保障。通过健康宣教，患者可以更好地理解医生的治疗方案和建议，增强对医生的信任感，从而建立良好的医患关系。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医生通过健康宣教可以更全面地了解患者的需求和问题，提供更加精准和个性化的治疗方案，提高医疗质量。同时，医生在宣教过程中也可以不断更新和提升自己的专业知识和技能。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改善医患关系和医疗质量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健康宣教的内容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提醒人们注意保暖，保持室内空气流通，加强锻炼，增强免疫力。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感冒预防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指导患者控制饮食，减少盐摄入，保持适量运动，定期检测血压。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高血压保健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384" r="1838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指导患者合理饮食，控制糖分摄入，保持适量运动，定期检测血糖。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常见疾病的预防和保健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倡导多样化、均衡的饮食结构，减少高热量、高脂肪食物的摄入。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合理膳食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625" b="2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鼓励人们积极参加体育锻炼，保持适量的有氧运动。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倡导戒烟、限制饮酒，避免烟酒对身体健康的危害。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健康生活方式和行为习惯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教授人们如何调节情绪，缓解压力，保持心理平衡。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帮助人们正确面对挫折和失败，提高心理韧性。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应对挫折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关注睡眠质量，指导人们改善睡眠环境，养成良好的睡眠习惯。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心理健康和心理调适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https://d.book118.com/856052133050010045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2024-09-14T00:07:25.454</cp:lastPrinted>
  <dcterms:created xsi:type="dcterms:W3CDTF">2024-09-13T16:07:25Z</dcterms:created>
  <dcterms:modified xsi:type="dcterms:W3CDTF">2024-09-13T16:07:27Z</dcterms:modified>
</cp:coreProperties>
</file>