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E4EDDD-C037-4D3E-94E4-8D8D08A50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560B35-6E76-40A4-B90E-02F93FD2C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1C1EE-B66E-4A15-ADDC-6A73F7C6F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CD1FD7-2C60-4171-B007-C360F1B3B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43FCFE-C413-4B9B-8A92-60F1E17DF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23AB88-EB5D-4AE6-869C-7690065B5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F6605C-5996-402A-94E0-354FE1EAA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3843F0-11C2-40FC-AF59-DF2835904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50B82B-3CA3-4D9C-A171-FE0E3439B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AABBA0-A43D-4F0D-8D17-70C2D4606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4F83B-F700-4473-AB19-3A209ACBA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05322511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金属基复合材料制备工艺课件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金属基复合材料概述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金属基复合材料的制备工艺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铸造法制备金属基复合材料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粉末冶金法制备金属基复合材料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焊接法制备金属基复合材料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其他制备法制备金属基复合材料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金属基复合材料概述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196" b="16196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5328" b="15328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根据增强体的不同，金属基复合材料可分为颗粒增强、纤维增强和晶须增强等类型。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金属基复合材料是由两种或两种以上材料组成的一种复合材料，其中一种材料为金属或金属合金，作为基体，其他材料为增强体。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高强度和刚度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由于增强体的加入，金属基复合材料具有高强度和刚度，能够承受较大的载荷。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耐磨性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增强体能够提高金属基复合材料的耐磨性，使其在摩擦和磨损条件下具有更好的耐久性。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热稳定性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增强体能够改善金属基复合材料的热稳定性，使其在高温环境下仍能保持优良的性能。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金属基复合材料的性能特点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535" b="4535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汽车工业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用于制造汽车发动机零件、传动系统零件等，提高汽车性能和燃油经济性。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航空航天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用于制造飞机结构件、火箭发动机零件等，减轻结构重量，提高飞行性能。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机械工业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用于制造各种耐磨、耐高温的机械零件，提高机械设备的可靠性和寿命。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金属基复合材料的应用领域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金属基复合材料的制备工艺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铸造法是一种常用的金属基复合材料制备工艺，通过将增强相与金属熔体混合，然后进行浇注和冷却，得到金属基复合材料。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铸造法可以制备大型和复杂的构件，适用于生产批量较大的金属基复合材料。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铸造法常用的增强相包括碳纤维、玻璃纤维和陶瓷颗粒等。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铸造法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56" r="17456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粉末冶金法是一种制备金属基复合材料的工艺，通过将增强相与金属粉末混合，然后进行压制和烧结，得到金属基复合材料。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粉末冶金法制备的金属基复合材料具有较高的力学性能和耐磨性，适用于制备高性能的金属基复合材料。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粉末冶金法常用的增强相包括碳化物、氮化物和氧化物等。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粉末冶金法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焊接法是一种制备金属基复合材料的工艺，通过将增强相与金属基体进行焊接，得到金属基复合材料。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焊接法常用的增强相包括碳纤维、钛合金和不锈钢等。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焊接法制备的金属基复合材料具有较高的力学性能和耐热性，适用于制备高温环境下使用的金属基复合材料。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焊接法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767" b="17767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机械合金化法是一种制备金属基复合材料的工艺，通过将增强相与金属粉末进行高能球磨，得到金属基复合材料。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机械合金化法制备的金属基复合材料具有较好的力学性能和耐磨性，适用于制备小型和精密的金属基复合材料。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机械合金化法常用的增强相包括碳纤维、玻璃纤维和陶瓷颗粒等。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机械合金化法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1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7953" b="7953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4" y="1933035"/>
            <a:ext cx="4276714" cy="15971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其他制备工艺包括电镀法、化学镀法和喷涂法等。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4" y="3640012"/>
            <a:ext cx="4276714" cy="15615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电镀法和化学镀法是将增强相与金属基体进行电镀或化学镀，得到金属基复合材料。喷涂法则将增强相与金属粉末混合后进行喷涂，得到金属基复合材料。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其他制备工艺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铸造法制备金属基复合材料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熔融浸渗法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将增强体与金属基体混合，然后将其熔化成液态，通过浸渗工艺将液态金属浸渗到增强体中，形成复合材料。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压力铸造法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在一定压力下，将金属液注入增强体中，使金属液填充增强体的空隙，形成复合材料。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真空吸铸法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利用真空技术将金属液吸入增强体中，形成复合材料。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离心铸造法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将增强体放入旋转的铸型中，然后将金属液浇入铸型中，在离心力的作用下，金属液填充增强体的空隙，形成复合材料。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铸造法的分类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https://d.book118.com/856053225110010032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2024-08-31T11:46:15.543</cp:lastPrinted>
  <dcterms:created xsi:type="dcterms:W3CDTF">2024-08-31T03:46:15Z</dcterms:created>
  <dcterms:modified xsi:type="dcterms:W3CDTF">2024-08-31T03:46:17Z</dcterms:modified>
</cp:coreProperties>
</file>