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038E9-B023-4B26-846D-50D2D64ED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A7EA2-FCA0-4662-92D4-7C9C6793E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3C02E-8A59-4822-8DC6-ADB5056C1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771F4-2F98-4319-A89E-C8E127223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E1F2B7-9A63-451D-895E-40EAF3B6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4F8C2-4B3C-4285-8DF2-D3F4B3CAB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61D29F-0670-4F46-B0AC-1F1BC798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BE70E-A97F-4064-9C19-5621E2A62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07A0B-91F4-4E77-817E-81B84BF76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98BC7-AF58-45A0-AD3C-E52BE7C35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83535-F0D9-4262-B59B-E4B536F8D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54211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在线学习的教师角色与职业发展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在线学习中的教师角色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在线学习对教师职业发展的影响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教师如何适应在线学习中的角色转变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教师职业发展路径与策略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26" r="2782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互联网技术的快速发展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在线学习已成为教育领域的重要趋势，改变了传统的教学方式和学习模式。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教师角色的转变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在线学习中，教师的角色从传统的知识传授者转变为学习引导者和促进者，需要适应新的教学方式和技能要求。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职业发展的重要性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随着在线教育的普及，教师的职业发展路径也发生了变化，需要不断提升自身能力和适应新的教育环境。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92" r="318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探讨在线学习中教师角色的转变和职业发展路径，为教师适应在线教育提供理论和实践指导。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如何定义在线学习中教师的角色？教师的职业发展路径有哪些变化？如何提升教师的在线教学能力？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在线学习中的教师角色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07" b="9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861" b="278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教学内容提供者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设计并开发在线课程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根据教学目标和学生需求，制定详细的教学计划，并创作或整合相关的教学资源。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更新教学内容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定期更新课程内容，保持课程的新鲜感和时效性，以适应不断变化的教育环境和学生需求。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提供学习材料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为学生提供必要的学习材料，如课件、作业、参考书目等，以支持他们的自主学习。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108" r="111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监控学生的学习进度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密切关注学生的学习进度和表现，及时提供反馈和建议，确保学生能够按照计划完成学习任务。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引导学生制定学习计划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帮助学生明确学习目标，制定合理的学习计划，并提供必要的指导和建议。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激发学生的学习兴趣和动机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通过有趣的教学内容和互动环节，激发学生的学习兴趣和内在动机，提高他们的学习积极性。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学习过程引导者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21" b="642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参与在线讨论和交流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积极参与学生的在线讨论和交流，回答学生的问题，提供及时的帮助和支持。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组织协作学习活动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设计和组织协作学习活动，如小组讨论、项目合作等，以促进学生之间的互动和合作。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关注学生情感需求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关注学生的情感需求和心理状态，提供必要的情感支持和心理辅导，创造积极的学习氛围。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学生互动参与者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67" r="25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根据教学目标和课程内容，设计合理的评估策略和标准，以确保评估的公正性和有效性。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设计评估策略和标准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在学习过程中进行形成性评估，及时了解学生的学习进度和掌握情况，为教学调整提供依据。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进行形成性评估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在课程结束时进行总结性评估，对学生的学习成果进行全面评价，并为学生提供反馈和建议。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进行总结性评估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学习效果评估者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在线学习对教师职业发展的影响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教师需要学习使用各种在线教学工具和平台，如Zoom、腾讯会议、钉钉等，以便进行高效的远程教学。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熟练掌握在线教学平台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在线学习需要教师具备更强的互动式教学设计能力，如通过讨论区、在线问答、小组合作等方式提高学生的参与度和学习效果。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教师需要学习制作多媒体教学资源，如视频教程、在线课件、互动式模拟等，以丰富教学内容和提高学生的学习兴趣。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多媒体教学资源制作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教学技能的提升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在线学习强调学生的自主学习和合作学习，教师需要转变传统的教学理念，更加注重学生的主体性和个性化发展。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学生中心的教学理念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教师需要掌握混合式教学模式，将在线学习和面对面教学有机结合，为学生提供更加灵活、多样化的学习体验。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混合式教学模式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在线学习促进了不同学科之间的交叉与融合，教师需要具备跨学科教学与合作的能力，以满足学生多元化的学习需求。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跨学科教学与合作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教育理念的更新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38" r="1443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在线教育学术研究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教师需要关注在线教育的最新研究成果和趋势，积极参与相关学术研究和交流活动，提高自身的学术素养和研究能力。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在线教学实践与反思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教师需要不断总结在线教学实践经验，进行深入的反思和改进，提炼出具有推广价值的在线教育模式和教学方法。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跨学科研究与合作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教师可以利用在线学习的便利性，积极与其他学科的教师和研究人员进行跨学科研究与合作，共同探索在线教育的新领域和新应用。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学术研究的拓展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https://d.book118.com/856054211243010053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2024-09-20T21:19:24.975</cp:lastPrinted>
  <dcterms:created xsi:type="dcterms:W3CDTF">2024-09-20T13:19:24Z</dcterms:created>
  <dcterms:modified xsi:type="dcterms:W3CDTF">2024-09-20T13:19:27Z</dcterms:modified>
</cp:coreProperties>
</file>