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91960-1303-4475-8B95-994F638F5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98D9E-4B9C-407B-BAA9-2A18FAEB0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15D57-7428-4D3A-8134-C9366F909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CA54E-4833-4AAF-93B4-6AE8C2364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C8CDE0-4E18-4A1D-99FE-DB78F3CBF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770952-AED0-4F14-B40C-BFB3A85AD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16771B-EDCB-489D-9DE3-2D919C562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CE856-041D-4AF7-997A-3838BA6DC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8588A-3CFF-4234-82BB-99C8E7DEF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23371-A43B-4819-B424-C6800FD07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A2552-0B13-4674-9E1B-1878954C2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550302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优衣库事件营销案例分析报告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优衣库事件营销概述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优衣库事件营销案例分析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优衣库事件营销效果评估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优衣库事件营销的挑战与解决方案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优衣库事件营销概述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优衣库（UNIQLO）成立于1974年，是日本知名的休闲服饰品牌，以简约、时尚、实用和高性价比著称。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品牌起源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优衣库秉持“优质生活、价格公道”的品牌理念，致力于为消费者提供高品质、价格合理的服装产品。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优衣库在全球范围内拥有广泛的销售网络，包括日本、中国、美国等国家和地区。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全球布局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优衣库品牌简介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事件营销是一种通过策划、组织和利用具有新闻价值、社会影响和名人效应的事件，吸引媒体和消费者的关注，以提高品牌知名度和销售业绩的营销方式。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事件营销具有低成本、高回报的特点，能够迅速扩大品牌知名度和影响力，同时还能增强品牌形象和忠诚度。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事件营销的定义与特点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优衣库在事件营销中善于挖掘独特的创意，通过与其他品牌、明星、艺术家等合作，推出吸引眼球的联名款和限量版产品，引发消费者关注和购买热潮。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创意独特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优衣库的目标消费群体主要是年轻人和中等收入的消费者，因此在事件营销中，优衣库能够精准地把握目标消费者的兴趣和需求，推出符合其口味和价值观的产品。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优衣库善于利用社交媒体平台进行事件营销的推广和传播，通过与网红、意见领袖和明星的合作，在社交媒体上制造话题和热度，吸引更多消费者的关注和参与。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社交媒体助力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优衣库在事件营销中能够快速响应社会热点和时事话题，及时推出相关主题的产品，抓住市场机遇，提高品牌曝光度和销售业绩。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优衣库事件营销的成功因素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优衣库事件营销案例分析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借助明星效应，提升品牌知名度和影响力。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优衣库与多位知名明星合作，推出联名系列，利用明星的粉丝基础和影响力，吸引更多消费者关注和购买。同时，优衣库还通过明星代言和穿着示范等方式，展示产品的时尚度和舒适性，提升品牌形象。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合作明星营销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利用社交媒体平台，扩大品牌曝光度和互动性。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优衣库在社交媒体平台上积极开展营销活动，包括微博、微信、抖音等。通过发布时尚搭配、新品推荐等内容，吸引用户关注和互动。同时，优衣库还通过与网红、意见领袖的合作，发起话题挑战和线上互动游戏等形式，增加用户粘性和参与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94" r="23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组织各类线下活动，增强品牌体验和口碑传播。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定期在各大城市举办新品发布会、时尚秀和快闪店等线下活动，提供消费者与品牌的互动机会。这些活动不仅能吸引大量人流关注，还能让消费者亲身体验优衣库产品的品质和设计，从而提升品牌忠诚度和口碑传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优衣库事件营销效果评估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https://d.book118.com/856055030215010044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2024-09-13T08:15:51.452</cp:lastPrinted>
  <dcterms:created xsi:type="dcterms:W3CDTF">2024-09-13T00:15:51Z</dcterms:created>
  <dcterms:modified xsi:type="dcterms:W3CDTF">2024-09-13T00:15:53Z</dcterms:modified>
</cp:coreProperties>
</file>