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A1483-8F03-4FB4-AB2D-135CFF2CC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1ABBD-5EC3-4274-A6DA-D3925A099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40FB3-A127-4D70-B612-97BE6044C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A97B6-6ED7-4F4C-84BA-137B90C7B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0B7C73-A955-44ED-9222-D09316FA9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B3B2EF-0B60-47D7-AE0E-7281768B2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E6A899-5BD8-425B-B195-0BC7341A5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DA6F2-279F-46DD-80AA-2FACD8D6D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DD10C-9E8B-4FDC-B17C-4B6158019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59E0E-58A8-438B-BEF4-00DA3448F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A0809-7C27-4E3A-9EDA-F7DFCE3E0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551540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2023年高考思想政治总复习-微时16辩证唯物主义认识论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辩证唯物主义认识论概述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实践与认识的辩证关系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真理的客观性、绝对性和相对性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认识过程的反复性和无限性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辩证思维方法在认识中的运用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高考常见考点与解题技巧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辩证唯物主义认识论概述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认识论是研究人类认识的本质、结构，认识与客观实在的关系，认识的前提和基础，认识发生、发展的过程及其规律，认识的真理标准等问题的哲学学说。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辩证唯物主义认识论坚持反映论的原则，认为认识是主体对客体的反映，同时强调实践是认识的来源、动力和检验标准。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0282" b="3028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辩证唯物主义认识论的特点在于其辩证性，即认为认识是充满矛盾的过程，是主体和客体、主观和客观相互作用的结果。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认识论的基本概念与特点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辩证唯物主义认识论的基本原理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实践是认识的基础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实践是认识的来源，是认识发展的动力，也是检验认识真理性的唯一标准。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认识是主体对客体的能动反映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认识不是简单的、消极的、直观的反映，而是主体通过实践对客体进行的能动的、创造性的反映。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认识具有反复性和无限性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由于客观事物的复杂性和主体认识能力的局限性，认识往往需要经过多次反复才能完成，而每一次反复都会使认识得到深化和发展。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真理是具体的有条件的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任何真理都是相对于特定的条件和范围而言的，超出这个条件和范围，真理就会变成谬误。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认识论在高考中的重要地位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认识论是高考政治哲学部分的重要考点之一，常常以选择题或主观题的形式出现。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通过对认识论的学习，可以帮助学生树立正确的世界观、人生观和价值观，提高学生的思辨能力和分析问题的能力。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在高考中，对认识论的考查往往与辩证法、历史唯物主义等其他哲学原理相结合，要求学生能够综合运用所学知识分析问题和解决问题。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实践与认识的辩证关系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实践是检验认识的真理性的唯一标准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人们的认识是否正确，只有通过实践的检验才能得到证实。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实践是认识的来源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人们只有通过实践才能获得新的认识，实践是认识的唯一来源。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实践是认识发展的动力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实践不断提出新的问题和需要，推动人们进行新的探索和研究，从而促进认识的发展。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实践是认识的基础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33" r="20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正确的认识能够指导实践取得成功，错误的认识则会把实践引向歧途。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认识对实践具有反作用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科学理论能够揭示事物的本质和规律，预见事物发展的趋势，从而指导人们制定出正确的行动方案。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科学理论对实践具有指导作用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认识对实践的指导作用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实践、认识、再实践、再认识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这是一个循环往复、不断上升的过程，每一次实践和认识的循环都会使人们的认识得到深化和发展。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真理是不断向前发展的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随着实践的发展和认识的深化，人们会不断发现新的真理，从而使真理的内容不断丰富和发展。同时，真理也会在实践中得到检验和修正，使其更加符合客观实际。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实践与认识的辩证发展过程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真理的客观性、绝对性和相对性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真理的内容是客观的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真理作为一种主观的思想形式，是把不以人的意志为转移的外部客观世界作为认识对象的。真理最根本的特征就在于对客观事物的本质和规律的正确揭示，就在于思想与客观事物的本质和规律的一致性。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检验真理的标准是客观的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实践是检验真理的唯一标准，凡是能够经得起实践的检验、得到实践的证实、主观同客观相符合，这种认识就是真理。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真理的客观性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真理的绝对性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真理的绝对性是指真理的无条件性、无限性。任何真理都包含着客观内容，并体现出人类思维的至上性；任何真理都是对客观事物的正确反映，都体现着主观和客观的符合，都同谬误有原则的界限。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真理的相对性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理的相对性是指人们在一定条件下的正确认识是有限度的，是近似的。从广度上说，它只是客观世界的一定范围的正确认识，有待于扩展；从深度上说，它只是对特定事物的一定程度的近似正确的认识，有待于深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真理的绝对性和相对性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https://d.book118.com/856055154032010050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2024-09-15T08:29:32.681</cp:lastPrinted>
  <dcterms:created xsi:type="dcterms:W3CDTF">2024-09-15T00:29:32Z</dcterms:created>
  <dcterms:modified xsi:type="dcterms:W3CDTF">2024-09-15T00:29:34Z</dcterms:modified>
</cp:coreProperties>
</file>