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B34DC4-0C96-4101-B54D-3986501920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9CC996-C780-4045-8A2A-6135450F96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FE2183-8C3A-429A-87C4-4C0E153998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E509F3-B70A-4E42-B3BE-03EDC79400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1465CD-DA48-4654-A08C-29AA906956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43FE6E-ABD7-459E-A815-BB3718ACF8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3948A6-2058-4D33-BBEE-8EB00B0ECB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B7CD5A-819A-45CC-B035-F70606CF2C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243F66-378E-4038-B21C-A236EF3602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D77476-38B3-49F3-8F78-E20E7853B2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549766-00A4-48DE-8942-D8BD45F679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6100014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掌握行业内最新的心理危机评估方法和理论</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心理危机评估概述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最新的心理危机评估方法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最新的心理危机评估理论</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心理危机评估的实践应用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心理危机评估的挑战与未来发展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提升行业内心理危机评估水平</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随着社会的快速发展，心理危机事件逐渐增多，掌握最新的心理危机评估方法和理论对于提升行业内的评估水平具有重要意义。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941" r="14941"/>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应对不断变化的心理危机形势</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心理危机事件的形式和原因不断变化，需要不断更新评估方法和理论以适应新的形势。</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推动心理危机评估的科学化、专业化</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通过掌握最新的心理危机评估方法和理论，可以推动心理危机评估向更加科学化、专业化的方向发展。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966" r="14966"/>
          <a:stretch>
            <a:fillRect/>
          </a:stretch>
        </p:blipFill>
        <p:spPr>
          <a:xfrm>
            <a:off x="-276408" y="1784333"/>
            <a:ext cx="3774095"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包括最新的评估工具、技术和流程等。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最新的心理危机评估方法</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相关的理论基础</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行业内应用案例</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未来发展趋势</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包括心理危机评估的理论框架、原则和指导思想等。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介绍一些成功运用最新心理危机评估方法和理论的案例，以供借鉴和参考。</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探讨心理危机评估未来的发展趋势和可能面临的挑战，以引导行业内的思考和探索。</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心理危机评估概述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心理危机是指个体在面临重大生活事件或情境时，由于无法有效应对而产生的心理失衡状态，可能伴随焦虑、抑郁、恐惧等负面情绪。</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心理危机定义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危机的性质和影响程度，心理危机可分为发展性危机、境遇性危机和存在性危机。发展性危机与个体发展阶段有关，如青春期、中年危机等；境遇性危机由特定事件引发，如失业、亲人亡故等；存在性危机则涉及个体对生命意义和价值的思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心理危机分类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心理危机的定义与分类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 r="12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识别危机程度</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预测风险</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制定干预计划</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评估效果</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心理危机评估的重要性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通过评估，可以识别个体心理危机的严重程度，为后续干预提供依据。</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根据评估结果，可以制定针对性的心理干预计划，帮助个体度过危机。</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心理危机评估有助于预测个体可能出现的自伤、自杀等风险行为。</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通过对干预前后的心理危机水平进行评估，可以了解干预效果，为后续工作提供参考。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心理危机评估的历史与发展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心理危机评估起源于20世纪初的精神医学领域，随着心理学的发展逐渐独立出来。早期的评估方法主要关注症状识别和分类，后来逐渐发展到关注个体的整体功能和适应能力。</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历史沿革</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当前，心理危机评估正朝着综合性、动态性和个性化的方向发展。综合性评估要求综合考虑个体的生理、心理、社会和文化等多方面因素；动态性评估强调对个体心理危机的动态变化进行持续跟踪；个性化评估则注重根据个体的特点和需求制定个性化的评估方案。</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发展趋势</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最新的心理危机评估方法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评估个体的思维模式、信念和态度，了解其对自身和世界的认知方式。</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认知评估</a:t>
            </a:r>
          </a:p>
        </p:txBody>
      </p:sp>
      <p:pic>
        <p:nvPicPr>
          <p:cNvPr id="5" name="Picture 5"/>
          <p:cNvPicPr>
            <a:picLocks noChangeAspect="1"/>
          </p:cNvPicPr>
          <p:nvPr/>
        </p:nvPicPr>
        <p:blipFill>
          <a:blip r:embed="rId2"/>
          <a:srcRect l="10042" r="1004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观察个体的行为表现，包括言语、动作和表情等，以判断其内心的情感状态和应对方式。</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行为观察</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基于评估结果，采用认知重构、行为疗法等技术，帮助个体调整不良认知和行为模式。</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认知行为干预</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认知行为评估法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情绪表达评估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评估个体情绪表达的适当性和一致性，了解其情绪调节能力。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情绪体验评估</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深入了解个体的内心感受和情感需求，探索其情绪困扰的根源。</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情绪识别</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通过个体的言语、表情和声音等线索，识别其当前的情绪状态。</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情绪评估法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自主神经系统评估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通过测量心率、呼吸频率、皮肤电反应等生理指标，了解个体的自主神经活动情况，判断其焦虑、紧张等情绪状态。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神经影像学评估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利用功能性磁共振成像等技术，观察大脑活动和结构变化，揭示心理危机的神经生物学基础。</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生物标志物评估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检测血液、尿液等生物样本中的特定生物标志物，如应激激素、炎症因子等，以评估个体的生理应激反应和心理危机程度。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生理指标评估法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了解个体的社会支持网络，包括家庭、朋友、社区等，评估其在危机时刻能够获得的支持和帮助。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社会支持评估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社会适应评估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文化背景评估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评估个体在社会生活中的角色功能、人际关系和应对能力等方面，了解其社会适应状况。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考虑个体的文化背景、价值观念和信仰等因素，以更全面地理解其心理危机的特点和表现。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社会心理评估法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https://d.book118.com/856100014021010042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2024-09-09T08:58:19.175</cp:lastPrinted>
  <dcterms:created xsi:type="dcterms:W3CDTF">2024-09-09T00:58:19Z</dcterms:created>
  <dcterms:modified xsi:type="dcterms:W3CDTF">2024-09-09T00:58:21Z</dcterms:modified>
</cp:coreProperties>
</file>