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79DC1B-DA37-424F-8ABC-474CA366ABA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6C118-5DD6-4259-B511-9485D584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702D4-947E-4F9F-B01E-252F95211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C55ED-71AE-49B2-8875-FB468D2DF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C09BA-FE93-4644-A180-E2802F194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49F8F-197D-4D7E-BD04-546B1CC7B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48B48-5F1A-45CC-B459-4A976912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BA81C-C32E-46B7-B508-53A9AA3DA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077C8-A551-4E21-B2F3-9EC6A3734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BE741-059A-432D-A2DA-45FA6706A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187F7-81C4-4DB1-89E1-01F6144E7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895A7-7684-4E8F-AA6D-A4D6CADA3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198713-E2C0-48C5-AFB9-E48478A0202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6E621E3-7512-48D5-8C1F-271996B9102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0204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人工智能技术为教学培训增添新活力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人工智能技术在教学培训中的应用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人工智能技术在学习评估中的应用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人工智能技术在职业培训中的应用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人工智能技术在在线教育中的应用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人工智能技术在教学培训中的应用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随着人工智能技术的快速发展，教育培训领域的重要性愈发凸显。人工智能技术为教学培训带来了诸多机遇，使教学变得更高效、更个性化，从而为教学培训注入了新的活力。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传统教学模式的挑战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缺乏个性化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传统教学模式的局限性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个体差异大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学习者个性化需求的增加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教师培训的创新需求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提升教学效率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更客观评价学生表现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人工智能评估系统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根据学生需求定制学习计划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人工智能在在线培训中的应用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在线指导学习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虚拟教练技术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根据学生表现调整教学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安全模拟实验环境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虚拟实验室模拟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虚拟实景模拟训练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真实场景模拟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职场模拟互动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情境模拟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人工智能在专业培训中的应用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职业技能培训的智能化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实时反馈机制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虚拟实景模拟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人工智能技术在教学培训中的潜在挑战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个人数据安全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教学方式变革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教师角色的变革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数字鸿沟问题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技术普及不平衡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人工智能技术在学习评估中的应用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智能化评估工具的特点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化评估工具结合了人工智能技术和评估方法，实现了个性化、全面性、实时性的评估功能。通过数据分析和学习算法，为学生提供更精准的学习评估，帮助教师更好地了解学生的学习状况，从而调整教学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智能化试卷生成系统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自动根据教学大纲和学习目标生成试卷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减轻教师的工作量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试卷难度调整算法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根据学生的答题情况动态调整试卷难度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智能化试卷生成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自适应试题库技术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根据学生的学习情况和能力自动生成试题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提高试卷的针对性和灵活性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学习行为分析技术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分析学生的学习数据，发现学习规律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学习数据的挖掘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探索学生在学习过程中的路径和行为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学习路径分析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通过算法预测学生未来可能的学习行为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学习者行为预测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智能化作业批改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自动识别学生语音作业内容，减少教师工作量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语音识别技术在作业批改中的应用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通过作业批改结果反馈给学生，促进学习效果提升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作业反馈优化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根据设定的评分标准自动评分，提高评分准确性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作业自动评分系统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成绩预测算法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通过学习历史数据预测未来学生成绩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提前制定干预措施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个性化学习计划推荐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根据学生学习数据推荐个性化学习计划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智能化学习成绩分析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成绩分析决策支持系统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提供可视化的学生成绩数据分析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帮助教师制定个性化教学计划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应用案例分析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实现对大规模在线课程的智能评估和管理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大规模在线课程评估系统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为教师提供智能化评价工具和反馈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教师评价智能化平台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利用知识图谱技术构建学生的知识结构图谱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学习者知识图谱构建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人工智能技术为教学培训带来了新的发展机遇与挑战，着眼未来，我们需要不断探索和创新，将人工智能技术应用于教学培训中，为教育行业注入新的活力与动力。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人工智能技术在教育管理中的应用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教育资源管理系统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育资源管理系统利用人工智能技术，提高了教材管理的效率。通过智能分发教育资源，学校可以更好地利用资源，提升教学质量。资源利用效率的提升，使得学生能够更好地获取所需的学习资源，有助于提高学习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智能化课程规划系统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根据学生兴趣和学习情况推荐适合的课程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个性化课程推荐系统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整合各学科知识，促进学科间的综合学习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跨学科课程整合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为学生制定最佳学习路径，提升学习效率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学习路径规划优化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学生志愿匹配算法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智能匹配学生志愿和专业需求，提升录取质量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招生数据智能分析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分析招生数据，优化招生策略，提高学校声誉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智能招生系统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智能筛选入学申请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利用人工智能算法，自动筛选入学申请，提高招生效率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教师管理智能化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教师管理智能化系统包括教师绩效评估、课表规划优化以及教师培训需求分析。通过人工智能技术，学校可以更好地管理教师资源，提高教学效果，为教师提供更好的工作环境和发展机会。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智能校园管理系统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通过人脸识别技术进行学生考勤，提高考勤准确率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人脸识别考勤系统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监控教学楼的能耗情况，节约能源资源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教学楼能耗智能监控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利用智能技术监控校园安全，保障师生安全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智能化校园安全管理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https://d.book118.com/856102042012010104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168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人工智能技术为教学培训增添新活力</vt:lpstr>
      <vt:lpstr>目录</vt:lpstr>
      <vt:lpstr>第一章 人工智能技术在教学培训中的应用</vt:lpstr>
      <vt:lpstr> </vt:lpstr>
      <vt:lpstr>传统教学模式的挑战</vt:lpstr>
      <vt:lpstr>人工智能在课堂教学中的应用</vt:lpstr>
      <vt:lpstr>人工智能在在线培训中的应用</vt:lpstr>
      <vt:lpstr>人工智能在专业培训中的应用</vt:lpstr>
      <vt:lpstr>人工智能技术在教学培训中的潜在挑战</vt:lpstr>
      <vt:lpstr>第2章 人工智能技术在学习评估中的应用</vt:lpstr>
      <vt:lpstr> </vt:lpstr>
      <vt:lpstr>智能化试卷生成</vt:lpstr>
      <vt:lpstr>学习行为分析技术</vt:lpstr>
      <vt:lpstr>智能化作业批改</vt:lpstr>
      <vt:lpstr>智能化学习成绩分析</vt:lpstr>
      <vt:lpstr>应用案例分析</vt:lpstr>
      <vt:lpstr>结语</vt:lpstr>
      <vt:lpstr>第3章 人工智能技术在教育管理中的应用</vt:lpstr>
      <vt:lpstr> </vt:lpstr>
      <vt:lpstr>智能化课程规划系统</vt:lpstr>
      <vt:lpstr>智能招生系统</vt:lpstr>
      <vt:lpstr>教师管理智能化</vt:lpstr>
      <vt:lpstr>智能校园管理系统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2024-09-29T14:10:53.974</cp:lastPrinted>
  <dcterms:created xsi:type="dcterms:W3CDTF">2024-09-29T06:10:53Z</dcterms:created>
  <dcterms:modified xsi:type="dcterms:W3CDTF">2024-09-29T06:10:56Z</dcterms:modified>
</cp:coreProperties>
</file>