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D8929D-C6D1-4AD2-BAF7-96CC49D6D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A3B846-718F-42A6-8F5D-AAA1F4578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DA5FC6-3E21-4FAC-84C1-F04CC6B01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2059E2-A7EE-45FC-A3EA-52DBE7CF09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F78542-1420-4918-A9E2-EBD041D6D6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BC37F8-2C0C-4C00-81CC-AF16C1551A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1F77A1-0742-442B-AE36-26253A4B50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5493FC-15E9-4DCD-B90B-57FF8BA116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689A5D-6BC7-4CE6-8854-EB66D249FD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641FE5-4FE2-4DE0-8F1F-3832ECD22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8E111-F8D1-4A0D-9DDB-256CB188B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10302114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新能源乘用车简介演示</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2024-01-01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新能源乘用车概述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新能源乘用车的技术特点</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新能源乘用车的优势与挑战</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新能源乘用车的未来展望</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新能源乘用车的实际应用案例</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新能源乘用车概述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32546" r="32546"/>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46" r="32546"/>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10729" r="10729"/>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新能源乘用车的定义</a:t>
            </a:r>
          </a:p>
        </p:txBody>
      </p:sp>
      <p:sp>
        <p:nvSpPr>
          <p:cNvPr id="32" name="AutoShape 32"/>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新能源乘用车包括纯电动汽车、插电式混合动力汽车、增程式电动汽车和燃料电池汽车等。</a:t>
            </a:r>
            <a:endParaRPr lang="en-US" sz="1100"/>
          </a:p>
        </p:txBody>
      </p:sp>
      <p:sp>
        <p:nvSpPr>
          <p:cNvPr id="33" name="AutoShape 33"/>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新能源乘用车是指采用非传统燃料作为动力源的具有四个或四个以下车轮的乘用车。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10" r="21810"/>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7877" r="17877"/>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完全依靠电力驱动，通过电池存储能量，具有零排放、节能环保等优点。</a:t>
            </a:r>
            <a:endParaRPr lang="en-US" sz="1100"/>
          </a:p>
        </p:txBody>
      </p:sp>
      <p:sp>
        <p:nvSpPr>
          <p:cNvPr id="17" name="AutoShape 17"/>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纯电动汽车</a:t>
            </a:r>
            <a:endParaRPr lang="en-US" sz="1100"/>
          </a:p>
        </p:txBody>
      </p:sp>
      <p:sp>
        <p:nvSpPr>
          <p:cNvPr id="18" name="AutoShape 18"/>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同时搭载内燃机和电动机，拥有较长的续航里程和较好的动力性能。</a:t>
            </a:r>
            <a:endParaRPr lang="en-US" sz="1100"/>
          </a:p>
        </p:txBody>
      </p:sp>
      <p:sp>
        <p:nvSpPr>
          <p:cNvPr id="19" name="AutoShape 19"/>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插电式混合动力汽车</a:t>
            </a:r>
            <a:endParaRPr lang="en-US" sz="1100"/>
          </a:p>
        </p:txBody>
      </p:sp>
      <p:sp>
        <p:nvSpPr>
          <p:cNvPr id="20" name="AutoShape 20"/>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通过增加一个发电机组延长续航里程，同样具有零排放、节能环保等优点。</a:t>
            </a:r>
            <a:endParaRPr lang="en-US" sz="1100"/>
          </a:p>
        </p:txBody>
      </p:sp>
      <p:sp>
        <p:nvSpPr>
          <p:cNvPr id="21" name="AutoShape 21"/>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增程式电动汽车</a:t>
            </a:r>
            <a:endParaRPr lang="en-US" sz="1100"/>
          </a:p>
        </p:txBody>
      </p:sp>
      <p:sp>
        <p:nvSpPr>
          <p:cNvPr id="22" name="AutoShape 22"/>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使用燃料电池作为动力源，具有高效率和环保性等优点。</a:t>
            </a:r>
            <a:endParaRPr lang="en-US" sz="1100"/>
          </a:p>
        </p:txBody>
      </p:sp>
      <p:sp>
        <p:nvSpPr>
          <p:cNvPr id="23" name="AutoShape 23"/>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燃料电池汽车</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新能源乘用车的分类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新能源乘用车的市场现状</a:t>
            </a:r>
          </a:p>
        </p:txBody>
      </p:sp>
      <p:sp>
        <p:nvSpPr>
          <p:cNvPr id="31" name="Freeform 31"/>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随着环保意识的提高和技术的不断发展，新能源乘用车市场呈现出快速增长的态势。</a:t>
            </a:r>
          </a:p>
        </p:txBody>
      </p:sp>
      <p:sp>
        <p:nvSpPr>
          <p:cNvPr id="35" name="TextBox 35"/>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政府政策支持、基础设施建设以及消费者认知度的提高都为新能源乘用车市场的发展提供了有力保障。</a:t>
            </a:r>
          </a:p>
        </p:txBody>
      </p:sp>
      <p:sp>
        <p:nvSpPr>
          <p:cNvPr id="36" name="TextBox 36"/>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未来，新能源乘用车市场将继续保持快速增长，成为汽车产业的重要发展方向。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新能源乘用车的技术特点</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t="3830" b="3830"/>
          <a:stretch>
            <a:fillRect/>
          </a:stretch>
        </p:blipFill>
        <p:spPr>
          <a:xfrm>
            <a:off x="3909691" y="1250241"/>
            <a:ext cx="7848600" cy="5248275"/>
          </a:xfrm>
          <a:prstGeom prst="rect">
            <a:avLst/>
          </a:prstGeom>
        </p:spPr>
      </p:pic>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纯电动技术</a:t>
            </a:r>
          </a:p>
        </p:txBody>
      </p:sp>
      <p:sp>
        <p:nvSpPr>
          <p:cNvPr id="26" name="AutoShape 26"/>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纯电动技术是指车辆完全依靠电力驱动，通过车载电池提供能源，并通过电机产生动力。</a:t>
            </a:r>
            <a:endParaRPr lang="en-US" sz="1100"/>
          </a:p>
        </p:txBody>
      </p:sp>
      <p:sp>
        <p:nvSpPr>
          <p:cNvPr id="28" name="AutoShape 28"/>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纯电动车辆具有零排放、低噪音、低维护成本等优点，但同时也存在续航里程受限、充电时间长等挑战。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21875" r="21875"/>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混合动力技术是指车辆同时搭载燃油发动机和电动机，根据行驶状况自动切换工作模式。</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混合动力车辆能够结合燃油发动机和电动机的优势，提高燃油经济性和减少排放，但同时也会增加车辆成本和维护复杂性。</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混合动力技术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939482" y="1415327"/>
            <a:ext cx="4843296"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燃料电池技术是指通过燃料（通常是氢气）和氧化剂（通常是氧气）的反应产生电能和水的技术。</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燃料电池车辆具有零排放、高能量密度、快速加注等优点，但同时也存在基础设施建设和成本等方面的挑战。</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燃料电池技术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不同新能源技术各有优缺点，选择适合的技术取决于具体需求和应用场景。</a:t>
            </a:r>
          </a:p>
        </p:txBody>
      </p:sp>
      <p:sp>
        <p:nvSpPr>
          <p:cNvPr id="5" name="TextBox 5"/>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在城市和短途行驶中，纯电动技术较为适用；在长途行驶或需要更强动力时，混合动力技术较为适用；在需要更高能量密度和快速加注时，燃料电池技术较为适用。</a:t>
            </a:r>
          </a:p>
        </p:txBody>
      </p:sp>
      <p:sp>
        <p:nvSpPr>
          <p:cNvPr id="6" name="AutoShape 6"/>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7" name="AutoShape 7"/>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10" name="AutoShape 10"/>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4" name="Picture 14"/>
          <p:cNvPicPr>
            <a:picLocks noChangeAspect="1"/>
          </p:cNvPicPr>
          <p:nvPr/>
        </p:nvPicPr>
        <p:blipFill>
          <a:blip r:embed="rId3">
            <a:alphaModFix amt="70000"/>
          </a:blip>
          <a:srcRect l="22369" r="22369"/>
          <a:stretch>
            <a:fillRect/>
          </a:stretch>
        </p:blipFill>
        <p:spPr>
          <a:xfrm>
            <a:off x="7803289" y="1299241"/>
            <a:ext cx="3679824" cy="4906431"/>
          </a:xfrm>
          <a:prstGeom prst="rect">
            <a:avLst/>
          </a:prstGeom>
        </p:spPr>
      </p:pic>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新能源技术的比较与选择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新能源乘用车的优势与挑战</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32546" r="32546"/>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612" r="32612"/>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0365" r="30365"/>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新能源乘用车使用电池、燃料电池等清洁能源，相比传统燃油车减少碳排放，有利于改善空气质量和减缓全球气候变暖。</a:t>
            </a:r>
            <a:endParaRPr lang="en-US" sz="1100"/>
          </a:p>
        </p:txBody>
      </p:sp>
      <p:sp>
        <p:nvSpPr>
          <p:cNvPr id="10" name="AutoShape 10"/>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减少碳排放</a:t>
            </a:r>
            <a:endParaRPr lang="en-US" sz="1100"/>
          </a:p>
        </p:txBody>
      </p:sp>
      <p:sp>
        <p:nvSpPr>
          <p:cNvPr id="11" name="AutoShape 11"/>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新能源乘用车具有更高的能效，能够更有效地利用燃料或能源，相比传统燃油车能够节省能源，降低能源消耗成本。</a:t>
            </a:r>
            <a:endParaRPr lang="en-US" sz="1100"/>
          </a:p>
        </p:txBody>
      </p:sp>
      <p:sp>
        <p:nvSpPr>
          <p:cNvPr id="12" name="AutoShape 12"/>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节约能源</a:t>
            </a:r>
            <a:endParaRPr lang="en-US" sz="1100"/>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环保节能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https://d.book118.com/856103021141010055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2024-09-23T04:24:07.282</cp:lastPrinted>
  <dcterms:created xsi:type="dcterms:W3CDTF">2024-09-22T20:24:07Z</dcterms:created>
  <dcterms:modified xsi:type="dcterms:W3CDTF">2024-09-22T20:24:09Z</dcterms:modified>
</cp:coreProperties>
</file>