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F7E216-2964-42F4-8005-ADD6BCCDA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91E9FF-A6A3-40B0-96D1-43E1A5825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22FAC7-864D-4216-9126-C98392574D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428524-AC91-4BC3-9E3A-66DFDF75F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198060-15E1-4782-86AD-0B774A6D05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A656EA-AADC-4ED5-84E1-B5A53FC29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C08705-5BF5-4844-8CCC-1CE37F125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9A3A5A-FECE-4409-AD87-FC5B47924C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166323-3F24-4D0A-BE40-A729DD4210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E0AF92-707F-47A8-90EF-4B9CE7D33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B3C5F4-79CF-4A42-BC6B-49D5713D92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6104213145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风险管理对企业合作伙伴的选择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企业合作伙伴选择中的风险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风险管理在合作伙伴选择中的应用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案例分析：某企业合作伙伴选择中的风险管理实践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应对不确定性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在复杂的商业环境中，企业需要应对各种不确定性，包括市场风险、信用风险、操作风险等。通过风险管理，企业可以更加有效地识别、评估和应对这些风险，从而确保业务的稳健运行。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提升企业价值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有效的风险管理不仅可以降低企业的损失，还可以提升企业的整体价值。通过降低风险成本和增加风险收益，风险管理有助于企业实现长期的可持续发展。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满足监管要求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随着监管要求的日益严格，企业需要更加重视风险管理。合规的风险管理不仅是满足监管要求的基础，也是企业赢得市场信任和声誉的关键。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介绍企业在风险管理方面的整体策略，包括风险识别、评估、监控和报告等环节。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风险管理策略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阐述企业在选择合作伙伴时的标准和原则，以及如何通过风险管理来优化合作伙伴的选择。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合作伙伴选择标准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分享企业在风险管理方面的具体实践，包括建立风险管理框架、制定风险管理流程、采用先进的风险管理工具和技术等。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风险管理实践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展示企业通过风险管理在合作伙伴选择方面取得的成效，包括降低风险损失、提升合作伙伴质量、增强企业竞争力等。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风险管理成效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风险管理概述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风险是指在特定环境下和特定时间内，由于各种不确定性因素导致实际结果与预期结果产生差异的可能性。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根据风险来源和影响范围，风险可分为市场风险、信用风险、操作风险、法律风险等。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风险管理应遵循全面性、主动性、适应性、成本效益等原则，确保企业稳健经营。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企业可采取风险规避、风险降低、风险转移和风险承受等策略，针对不同风险制定相应管理措施。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风险管理原则与策略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风险管理策略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风险管理原则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通过信息收集、专家咨询、历史数据分析等方法，识别潜在风险及其可能对企业造成的影响。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采用定性和定量评估方法，对识别出的风险进行量化和排序，为企业决策提供科学依据。评估方法包括风险矩阵、敏感性分析、蒙特卡罗模拟等。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风险识别与评估方法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企业合作伙伴选择中的风险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090" b="709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合作伙伴选择过程中的风险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信息不对称风险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在选择合作伙伴时，由于双方信息不对称，可能导致企业无法全面了解潜在合作伙伴的真实情况，从而做出错误的选择。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评估失误风险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企业在评估潜在合作伙伴时，可能由于评估标准不明确、评估方法不科学或评估人员经验不足等原因，导致评估结果失真。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道德风险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某些潜在合作伙伴可能为获得合作机会，故意隐瞒不利信息或提供虚假信息，导致企业在选择过程中受到误导。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在合作过程中，由于双方目标不一致、文化差异或沟通不畅等原因，可能导致合作不协同，影响合作效果。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合作不协同风险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合作伙伴可能因为自身原因或市场环境变化，无法按照约定投入足够的资源，导致合作项目进展缓慢或失败。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资源投入不足风险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9375" r="93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在合作过程中，合作伙伴可能违反合同约定，如泄露机密信息、擅自改变合作计划等，给企业带来损失。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违约风险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合作伙伴运营过程中的风险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https://d.book118.com/856104213145010052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2024-09-19T03:47:16.546</cp:lastPrinted>
  <dcterms:created xsi:type="dcterms:W3CDTF">2024-09-18T19:47:16Z</dcterms:created>
  <dcterms:modified xsi:type="dcterms:W3CDTF">2024-09-18T19:47:18Z</dcterms:modified>
</cp:coreProperties>
</file>