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6BED9-2AA8-451D-8886-6D92640BE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B3BA5-667A-4DC0-855E-F08E16DEB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32D44-098F-4B86-8A9B-E429FDD2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53352-3C7B-4D9E-850A-7B4AD91EA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10E01-7038-466F-97F7-279DAB26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3D37D-2E7D-464C-A01E-FF9AAD9C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E99AD-2DAB-4FB9-B1B8-BCCF1284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FE230-469E-41E7-8357-AB9BD681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E64CD-3145-4E60-8A9D-72F6CCD6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0D50E-401D-4261-8411-6316746EB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66F8-670E-4402-8F6B-8E4FA7749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0422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分享有效预防呼吸道感染的经验与指南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饮食调养及营养支持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心理调适与康复指导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呼吸道感染是由病毒、细菌等微生物引起的呼吸道炎症性疾病。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根据感染部位不同，可分为上呼吸道感染（如感冒、喉炎）和下呼吸道感染（如支气管炎、肺炎）。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958" r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包括免疫力低下、季节变化、环境因素（如吸烟、空气污染）等。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常见症状包括发热、咳嗽、咳痰、呼吸困难等，严重者可出现呼吸衰竭。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医生会根据患者症状、体征及实验室检查结果进行综合诊断，如血常规、X线胸片等。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经常用肥皂和流动水洗手，特别是在接触公共物品、打喷嚏或咳嗽后。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避免用手触摸面部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咳嗽和打喷嚏礼仪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尽量减少用手触摸眼睛、鼻子和嘴巴，以降低感染风险。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用纸巾或肘部遮挡口鼻，避免直接用手遮挡。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每天至少开窗通风两次，每次15-30分钟，以保持室内空气新鲜。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在室内空气质量不佳时，可使用空气净化器来改善空气质量。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控制室内温度和湿度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保持适宜的室内温度和湿度，有助于降低病毒和细菌的传播风险。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不共用个人物品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不与他人共用餐具、毛巾等个人物品，以降低交叉感染的可能性。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减少前往人群密集场所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在呼吸道疾病高发期，尽量减少前往人群密集的场所，以降低感染风险。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避免与患病者密切接触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尽量避免与患有呼吸道感染的人密切接触，以减少感染风险。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247" r="2824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针对不同类型的呼吸道病毒，如流感病毒、呼吸道合胞病毒等，有相应的抗病毒药物，如奥司他韦、扎那米韦等。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抗病毒药物应在病毒感染初期就开始使用，效果最佳。具体剂量和疗程需根据医生建议和药物说明书进行调整。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使用时机与剂量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抗病毒药物并非万能药，对病毒有一定的抑制作用，但并不能完全消灭病毒。同时，使用过程中需注意药物副作用和禁忌症。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抗病毒药物应用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使用时机与剂量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抗生素应在确诊细菌感染后开始使用，具体剂量和疗程需根据医生建议和药物说明书进行调整。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针对细菌感染引起的呼吸道感染，常用的抗生素有青霉素、头孢菌素、大环内酯类等。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抗生素对病毒无效，因此在使用前需明确感染类型。同时，过度使用抗生素可能导致菌群失调、耐药性增加等不良后果，因此需遵医嘱使用。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750" r="9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75" r="14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抗生素合理使用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https://d.book118.com/856104224120010040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2024-09-06T21:57:11.804</cp:lastPrinted>
  <dcterms:created xsi:type="dcterms:W3CDTF">2024-09-06T13:57:11Z</dcterms:created>
  <dcterms:modified xsi:type="dcterms:W3CDTF">2024-09-06T13:57:13Z</dcterms:modified>
</cp:coreProperties>
</file>