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7398D1-01B4-4182-8C2F-2022BE30B1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C9BA66-A1BA-47C2-87EF-F9C13B02D9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3022ED-AA79-49E0-A4A0-BF64D0BBA0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58AF68-A1A9-4B9F-8ADE-F72DE5A6CE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20705C-3016-4E12-B3BA-CC1D0BCBF5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9B77DB-471E-43EC-9317-DDA8297123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D1C45C-377F-46D7-88F7-8753B9EC58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B36DCF-742E-473A-9BFA-2F5346C33A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BB6C17-D971-4480-B60C-F4DCAC942F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D358FC-373E-48FE-942E-528EAD4098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96C3EE-E046-4C28-AB8B-D0B11B0D60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610524302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社会历史的主体公开课</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人民群众是历史创造者</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杰出人物在历史发展中作用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人民群众与杰出人物关系探讨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社会意识对社会存在反作用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503" r="1503"/>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52" r="5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2031" r="203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课程目的与意义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深入了解社会历史主体</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通过本课程的学习，学生将能够深入了解社会历史主体的概念、特点及其在社会发展中的重要性。</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掌握相关理论和方法</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课程将介绍相关的理论和方法，帮助学生掌握分析和研究社会历史主体的基本工具。</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培养独立思考能力</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通过引导学生对社会历史主体进行深入的思考和探讨，课程旨在培养学生的独立思考能力和创新精神。</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社会历史主体的定义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社会历史主体是指在社会发展过程中起主导作用、具有能动性的力量或实体，包括个人、群体、阶级、民族等。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社会历史主体的特点</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社会历史主体具有能动性、主导性、创造性等特点，是推动社会进步和发展的重要力量。</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社会历史主体的作用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社会历史主体在社会发展中发挥着重要的作用，包括推动社会进步、创造历史、改变世界等。同时，不同的社会历史主体在不同的历史时期和不同的社会条件下也会发挥不同的作用。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社会历史主体概念解析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人民群众是历史创造者</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人民群众是指广大劳动群众，包括工人、农民、知识分子等社会各阶层人士。</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人民群众定义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人民群众是社会历史的主体，是社会物质财富和精神财富的创造者，是社会变革的决定力量。</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人民群众作用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人民群众定义及作用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人民群众通过劳动创造社会物质财富，推动社会经济发展。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物质财富创造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精神财富创造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社会变革推动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人民群众创造丰富多彩的文化艺术，推动社会精神文明进步。</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人民群众通过革命、改革等方式推动社会制度变革，促进社会发展。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人民群众在历史进程中贡献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中国共产党领导人民群众进行革命斗争，最终取得胜利，建立新中国。</a:t>
            </a:r>
          </a:p>
        </p:txBody>
      </p:sp>
      <p:pic>
        <p:nvPicPr>
          <p:cNvPr id="4" name="Picture 4"/>
          <p:cNvPicPr>
            <a:picLocks noChangeAspect="1"/>
          </p:cNvPicPr>
          <p:nvPr/>
        </p:nvPicPr>
        <p:blipFill>
          <a:blip r:embed="rId2"/>
          <a:srcRect l="16750" r="1675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417" r="1641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中国革命胜利</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人民群众积极参与改革开放，推动中国经济社会快速发展。</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改革开放进程</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在自然灾害面前，人民群众团结一心，共同抗击灾害，展现出强大的凝聚力和战斗力。</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抗震救灾行动</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案例分析：人民群众力量展现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杰出人物在历史发展中作用</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广泛的影响力和感召力</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杰出人物的思想和行动往往能够产生广泛的影响力和感召力，激发人们的热情和创造力。</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定义</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杰出人物是指在历史进程中具有卓越才能、远见卓识和非凡影响力的人物，他们通常能够在关键时刻发挥决定性作用，推动历史进程的发展。</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非凡的才能和智慧</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杰出人物通常具备卓越的才能和智慧，能够洞察时代的发展趋势，提出前瞻性的思想和理论。</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坚定的信念和毅力</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他们往往有坚定的信念和毅力，能够面对困难和挫折，坚持自己的理念和目标。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杰出人物定义及特点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杰出人物往往能够洞察社会弊端，提出改革方案，推动社会变革，促进历史进步。</a:t>
            </a:r>
          </a:p>
        </p:txBody>
      </p:sp>
      <p:pic>
        <p:nvPicPr>
          <p:cNvPr id="6" name="Picture 6"/>
          <p:cNvPicPr>
            <a:picLocks noChangeAspect="1"/>
          </p:cNvPicPr>
          <p:nvPr/>
        </p:nvPicPr>
        <p:blipFill>
          <a:blip r:embed="rId2"/>
          <a:srcRect l="17000" r="17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推动社会变革</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他们能够把握时代脉搏，引领时代潮流，推动文化、科技、经济等领域的发展。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引领时代潮流</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杰出人物的思想和行动往往能够塑造民族精神，激发民族自豪感和凝聚力。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塑造民族精神</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杰出人物对历史进程影响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https://d.book118.com/856105243020010050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2024-09-15T05:40:40.808</cp:lastPrinted>
  <dcterms:created xsi:type="dcterms:W3CDTF">2024-09-14T21:40:40Z</dcterms:created>
  <dcterms:modified xsi:type="dcterms:W3CDTF">2024-09-14T21:40:42Z</dcterms:modified>
</cp:coreProperties>
</file>