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76958-B34D-4776-8691-359278B90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39F470-48A9-43D8-8F31-46F975253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7E7343-73E3-40C6-ABE7-5ED12B678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91DE5-07D3-4F0C-8FEA-C04068F5F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7E16389-83E6-4B4D-8AD9-A2CC6A9426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A25139-37E2-43F0-B410-E485AFDAD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684654-42EB-469E-984B-2D34C6656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5B2E2-4309-4556-A010-8B9D6C787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5F257-C44E-4551-BD55-FF4392001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A6670-FB0C-4900-B96E-F121A67CF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782CF-F7F2-4B5B-8378-9200189A3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11110114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教师业务技能培训总结与反思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培训内容与课程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培训实施与效果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培训反思与改进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个人收获与展望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989" r="1898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989" r="1898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当前教育改革的需求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随着教育改革的深入推进，教师需要不断更新教育理念和教学方法，以适应新的教育环境。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教师专业发展的需要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教师业务技能培训是教师专业发展的重要组成部分，有助于提升教师的教育教学水平。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提高学校教育质量的需要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通过教师业务技能培训，可以提高学校的教育教学质量，促进学校的发展。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通过培训，使教师掌握先进的教育理念和教学方法，提高教师的教育教学水平。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增强教师的教育教学能力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培训不仅关注教师的教育教学能力，还注重培养教师的综合素质，包括师德师风、教育心理学等方面的知识。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提高教师的综合素质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培训为教师的专业发展提供了平台，帮助教师不断成长和进步。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促进教师的专业发展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通过教师业务技能培训，推动学校教育的改革与发展，提高学校的教育教学质量。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推动学校教育的改革与发展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培训的目标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培训内容与课程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掌握基础理论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教师需要了解教育政策法规，确保教育教学活动符合国家要求。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教师需要掌握学科基础理论知识，包括教育学、心理学、课程设计等，以便更好地指导学生学习。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教师需要了解教育发展趋势，以便更好地适应教育改革。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8041" b="1804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理论课程学习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31" r="16631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提升教学实践能力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教师需要掌握课堂管理能力，能够有效地组织课堂秩序，激发学生的学习兴趣。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教师需要掌握教学评价与反馈技巧，能够根据学生表现给予恰当的评价和指导。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教师需要掌握现代教育技术，如多媒体教学、在线教育等，以提高教学效果。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实践技能训练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教学方法与技巧</a:t>
            </a:r>
          </a:p>
        </p:txBody>
      </p:sp>
      <p:sp>
        <p:nvSpPr>
          <p:cNvPr id="23" name="Freeform 23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创新教学方法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教师需要了解不同的教学方法和策略，如启发式教学、案例教学等，并根据学生实际情况选择合适的方法。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教师需要掌握课堂互动技巧，鼓励学生积极参与课堂讨论，提高课堂互动效果。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教师需要关注学生学习状况，及时调整教学策略，以满足学生个性化需求。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培训实施与效果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本次培训旨在提高教师的业务技能，包括教学方法、课堂管理、教学资源利用等方面的能力。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培训目标明确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培训课程涵盖了多个方面，包括理论学习、案例分析、实践操作等，确保教师能够全面掌握相关技能。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培训内容丰富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采用讲座、小组讨论、角色扮演等多种形式，激发教师的参与热情，提高培训效果。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培训形式多样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培训的实施过程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https://d.book118.com/856111101142010034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2024-09-03T23:19:33.071</cp:lastPrinted>
  <dcterms:created xsi:type="dcterms:W3CDTF">2024-09-03T15:19:33Z</dcterms:created>
  <dcterms:modified xsi:type="dcterms:W3CDTF">2024-09-03T15:19:35Z</dcterms:modified>
</cp:coreProperties>
</file>