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3E8098-5494-4B93-92F6-0B8278E04E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BE4FE8-F6C8-497E-85C2-7298FA3BDB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FCD09B-4811-4DE7-A8F8-B409FA36DB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6DBD0D-7B1B-4D7D-9184-A0D7029A42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64BE1B8-2AEE-4321-B8E5-B138CACFE5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F360D90-9C58-4186-926E-0D969CC76C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E3BB632-CB4B-4C23-BAA1-E60A59462B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CB34B2-3569-41A7-B7E3-CD58DC5B63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46CB06-7D5C-4206-93A0-DA4B5BA455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736EF6-8610-4ADA-991A-2476BDBF1A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620EFE-FD2D-4E92-83E0-CB3EF8D036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6111240112010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86企业规范化管理培训提高工作效率与品质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2023-12-19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企业规范化管理概述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工作流程规范化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时间管理规范化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品质管理规范化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员工培训与规范化意识提升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规范化管理的实践与案例分析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企业规范化管理概述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规范化管理是指通过制定和执行一系列规范化标准和流程，对企业运营、管理、生产等各个环节进行统一、规范的管理，以提高企业整体效率和品质。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意义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规范化管理有助于企业实现资源优化配置，提高工作效率，降低运营成本，增强市场竞争力，推动企业持续健康发展。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规范化管理的定义与意义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3796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086385" y="2191116"/>
            <a:ext cx="2019230" cy="465913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86385" y="1272218"/>
            <a:ext cx="2019230" cy="20192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574070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74070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97155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308884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08884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431969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871147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871147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99423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33796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5688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70111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目标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379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规范化管理的目标是建立科学、合理、高效的企业运营管理体系，确保企业各项工作有章可循、有据可查，实现企业战略目标。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910489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规范化管理应遵循以下原则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5125727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规范化管理应涵盖企业各个方面和环节，确保无死角、无漏洞。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4822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制定的规范化标准和流程应符合企业实际情况，具有可操作性和可实施性。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613411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规范化管理应不断适应市场变化和企业发展需求，持续优化和改进。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5209470" y="1395303"/>
            <a:ext cx="1773060" cy="177306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293846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原则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376206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合理性原则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641392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持续改进原则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5153708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全面性原则</a:t>
            </a:r>
          </a:p>
        </p:txBody>
      </p:sp>
      <p:sp>
        <p:nvSpPr>
          <p:cNvPr id="27" name="Freeform 27"/>
          <p:cNvSpPr/>
          <p:nvPr/>
        </p:nvSpPr>
        <p:spPr>
          <a:xfrm>
            <a:off x="1298185" y="2005652"/>
            <a:ext cx="690452" cy="552362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521727" y="1922798"/>
            <a:ext cx="718070" cy="718070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5688634" y="1783749"/>
            <a:ext cx="814733" cy="814733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7967443" y="1832081"/>
            <a:ext cx="702113" cy="71807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0232034" y="1839465"/>
            <a:ext cx="703303" cy="703303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2" name="Group 3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3" name="AutoShape 3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TextBox 5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规范化管理的目标与原则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1014" r="11014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通过规范化管理，优化工作流程，减少无效劳动和浪费，提高工作效率。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提高工作效率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规范化管理有助于确保产品品质的稳定性和一致性，提高客户满意度。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提升产品品质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规范化管理有助于企业降低成本、提高效率、优化产品品质，从而增强市场竞争力。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增强市场竞争力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规范化管理有助于企业建立科学的管理体系，推动企业持续健康发展。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促进企业可持续发展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规范化管理与企业发展的关系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工作流程规范化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深入了解企业现有工作流程，识别存在的问题和瓶颈，为优化提供基础。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流程调研与分析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2744" b="12744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关键流程优化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流程标准化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针对调研结果，对关键流程进行改进和优化，提高流程效率和灵活性。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将优化后的流程进行标准化处理，形成统一的操作规范和标准。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流程梳理与优化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4209" r="420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520" b="252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0696" b="1069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标准作业程序建立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作业程序制定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根据标准化后的流程，制定相应的标准作业程序，明确每个环节的职责和操作要求。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作业程序培训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对员工进行标准作业程序的培训，确保员工能够熟练掌握并按照标准操作。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作业程序执行与监督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监督员工执行标准作业程序的情况，确保程序的执行质量和效率。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信息共享与沟通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加强部门间的信息共享和沟通，确保信息的及时传递和准确理解。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协同问题解决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针对跨部门协作中出现的问题，及时协调解决，确保流程的顺畅进行。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跨部门协作机制建立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建立跨部门协作机制，明确各部门在流程中的职责和协作方式。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跨部门协同与沟通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时间管理规范化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有效的时间管理能让员工更加高效地利用时间，从而在相同的时间内完成更多的且保证质量的工作任务。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提升工作效率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合理的时间安排可以避免任务堆积和紧急情况的发生，从而减少员工的工作压力。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减少工作压力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当员工能够掌控自己的工作时间和节奏时，他们会感到更加满意和成就。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提高工作满意度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时间管理的重要性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设定明确的工作计划和目标，将大任务分解成小任务，并设定优先级。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7417" r="1741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制定计划和目标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如番茄工作法、时间矩阵等，帮助员工合理分配时间和精力。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使用时间管理工具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尽量减少外部干扰，如关闭不必要的通知和应用，保持专注的工作环境。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避免干扰和分心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时间管理方法与工具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https://d.book118.com/856111240112010101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2024-09-25T21:30:46.779</cp:lastPrinted>
  <dcterms:created xsi:type="dcterms:W3CDTF">2024-09-25T13:30:46Z</dcterms:created>
  <dcterms:modified xsi:type="dcterms:W3CDTF">2024-09-25T13:30:49Z</dcterms:modified>
</cp:coreProperties>
</file>