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6A671-F623-4676-BDA3-A6508142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22873-A8E5-4187-8A10-CD1A6503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C107D-8CCB-4527-8254-FF4D6DB22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81EB43-2462-43EA-BE89-4720A0C2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069DB-DD2B-4075-8FC6-18701C8E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B04C97-3DD9-48E6-BD33-B8DE4C95F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3C51E6-8838-4B3C-829F-946A878A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A7CA1-6557-4CEB-A226-1E1739442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41899-B8D8-49C2-A490-F4D913C6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CE5A8-3630-479E-A9CD-18551A81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0F478-4749-45EB-ABFC-F97D3F1C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2001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心理健康户外活动策划案例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良好的心理健康状况能够提高个人的幸福感和生活质量，增强自我调节和适应能力，促进个人全面发展。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随着社会压力的增加和生活节奏的加快，心理健康问题越来越普遍，需要引起重视和关注。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心理健康问题日益普遍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针对心理健康问题，采取有效的干预措施是必要的，能够缓解心理压力、改善情绪状态、提高生活质量。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心理健康干预的必要性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户外活动有助于促进社交互动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参与户外活动能够结交志同道合的朋友，增进彼此之间的交流和互动，促进社交关系的建立和发展。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户外活动有助于缓解压力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与室内活动相比，户外活动能够让人更加亲近大自然，呼吸新鲜空气，有助于缓解心理压力和焦虑情绪。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户外活动有助于提高情绪状态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参与户外活动能够让人心情愉悦、放松，提高情绪状态和生活满意度，增强心理健康。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户外活动对心理健康的影响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增进员工之间的交流与合作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通过参与户外活动，增进员工之间的友谊和信任，提高团队合作意识和协作能力。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营造积极向上的工作氛围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通过策划心理健康户外活动，营造积极向上、健康有序的工作氛围，提高员工的工作积极性和工作效率。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提高员工心理健康水平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通过策划一系列心理健康户外活动，帮助员工释放工作压力、缓解焦虑情绪，提高心理健康水平。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释放压力，拥抱自然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该主题旨在通过户外活动帮助参与者释放日常生活中的压力，同时让他们更亲近大自然，感受自然的美好。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减轻压力，提高心理健康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目标1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提高环境意识，促进人与自然和谐共生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适合各年龄段人群参与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适合各类职业人群参与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适合身体健康状况良好，无重大疾病的人群参与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参与者按照人数分为若干小组，每组选出一名组长。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集合分组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通过有趣的团队游戏，让参与者迅速熟悉彼此，打破初次见面的尴尬。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破冰游戏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根据活动主题，安排相应的户外活动，如徒步、野营、攀岩等。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活动结束后，组织参与者分享自己的感受和收获，促进彼此之间的交流。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分享交流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选择风景优美的徒步路线，让参与者在大自然中放松心情，享受徒步的乐趣。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徒步旅行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组织露营、篝火晚会等活动，让参与者亲近大自然，增进彼此之间的友谊。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野营活动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通过团队拓展训练项目，培养参与者的团队协作能力和沟通能力。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拓展训练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邀请心理专家进行心理健康讲座，帮助参与者了解心理健康知识，提高自我认知。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心灵讲座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选择周末或节假日进行活动，确保参与者有充足的时间参与。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选择风景优美、空气清新的户外场所，如山区、森林公园、湖泊等。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https://d.book118.com/856112001002010100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2024-09-23T18:06:18.365</cp:lastPrinted>
  <dcterms:created xsi:type="dcterms:W3CDTF">2024-09-23T10:06:18Z</dcterms:created>
  <dcterms:modified xsi:type="dcterms:W3CDTF">2024-09-23T10:06:20Z</dcterms:modified>
</cp:coreProperties>
</file>