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369.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B2CD56-41F2-4969-B03B-EF9357A24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C4A64E-73ED-4078-95A2-4D6DC89669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2E9736-4FB1-45BB-9559-D8DBD76C4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7C5AEE-119E-4BF4-8D0C-F121C4F3E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EAA192-38A9-49A1-B43F-3DBE38BD99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5DFDC9-4169-4C0B-8BC9-F1DD07D329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5FE1B4-B0B2-43EF-9090-BA2258323F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296930-71B4-49A6-BC11-7AD9896EC7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AD2ED6-7647-4F35-98F9-670326CCB6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46038-B5F1-422D-A657-CBD840841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03804-B567-4F55-BB51-B22328BE93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14" Type="http://schemas.openxmlformats.org/officeDocument/2006/relationships/tags" Target="../tags/tag205.xml" /><Relationship Id="rId15" Type="http://schemas.openxmlformats.org/officeDocument/2006/relationships/tags" Target="../tags/tag206.xml" /><Relationship Id="rId16" Type="http://schemas.openxmlformats.org/officeDocument/2006/relationships/tags" Target="../tags/tag207.xml" /><Relationship Id="rId17" Type="http://schemas.openxmlformats.org/officeDocument/2006/relationships/tags" Target="../tags/tag208.xml" /><Relationship Id="rId18" Type="http://schemas.openxmlformats.org/officeDocument/2006/relationships/tags" Target="../tags/tag209.xml" /><Relationship Id="rId19" Type="http://schemas.openxmlformats.org/officeDocument/2006/relationships/tags" Target="../tags/tag210.xml" /><Relationship Id="rId2" Type="http://schemas.openxmlformats.org/officeDocument/2006/relationships/notesSlide" Target="../notesSlides/notesSlide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9.xml" /><Relationship Id="rId17"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9.png" /><Relationship Id="rId13"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9.png" /><Relationship Id="rId13"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3.xml" /><Relationship Id="rId17" Type="http://schemas.openxmlformats.org/officeDocument/2006/relationships/tags" Target="../tags/tag254.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image" Target="../media/image29.png" /><Relationship Id="rId13" Type="http://schemas.openxmlformats.org/officeDocument/2006/relationships/tags" Target="../tags/tag261.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image" Target="../media/image29.png" /><Relationship Id="rId13" Type="http://schemas.openxmlformats.org/officeDocument/2006/relationships/tags" Target="../tags/tag26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image" Target="../media/image21.png" /><Relationship Id="rId7" Type="http://schemas.openxmlformats.org/officeDocument/2006/relationships/tags" Target="../tags/tag264.xml" /><Relationship Id="rId8" Type="http://schemas.openxmlformats.org/officeDocument/2006/relationships/image" Target="../media/image22.png" /><Relationship Id="rId9" Type="http://schemas.openxmlformats.org/officeDocument/2006/relationships/tags" Target="../tags/tag26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image" Target="../media/image29.png" /><Relationship Id="rId13" Type="http://schemas.openxmlformats.org/officeDocument/2006/relationships/tags" Target="../tags/tag27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image" Target="../media/image29.png" /><Relationship Id="rId13" Type="http://schemas.openxmlformats.org/officeDocument/2006/relationships/tags" Target="../tags/tag282.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21.png" /><Relationship Id="rId7" Type="http://schemas.openxmlformats.org/officeDocument/2006/relationships/tags" Target="../tags/tag278.xml" /><Relationship Id="rId8" Type="http://schemas.openxmlformats.org/officeDocument/2006/relationships/image" Target="../media/image22.png" /><Relationship Id="rId9" Type="http://schemas.openxmlformats.org/officeDocument/2006/relationships/tags" Target="../tags/tag2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tags" Target="../tags/tag289.xml" /><Relationship Id="rId13" Type="http://schemas.openxmlformats.org/officeDocument/2006/relationships/tags" Target="../tags/tag29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1.xml" /><Relationship Id="rId17" Type="http://schemas.openxmlformats.org/officeDocument/2006/relationships/tags" Target="../tags/tag292.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image" Target="../media/image21.png" /><Relationship Id="rId7" Type="http://schemas.openxmlformats.org/officeDocument/2006/relationships/tags" Target="../tags/tag285.xml" /><Relationship Id="rId8" Type="http://schemas.openxmlformats.org/officeDocument/2006/relationships/image" Target="../media/image22.png" /><Relationship Id="rId9" Type="http://schemas.openxmlformats.org/officeDocument/2006/relationships/tags" Target="../tags/tag28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image" Target="../media/image29.png" /><Relationship Id="rId13" Type="http://schemas.openxmlformats.org/officeDocument/2006/relationships/tags" Target="../tags/tag299.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image" Target="../media/image29.png" /><Relationship Id="rId13" Type="http://schemas.openxmlformats.org/officeDocument/2006/relationships/tags" Target="../tags/tag306.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21.png" /><Relationship Id="rId7" Type="http://schemas.openxmlformats.org/officeDocument/2006/relationships/tags" Target="../tags/tag302.xml" /><Relationship Id="rId8" Type="http://schemas.openxmlformats.org/officeDocument/2006/relationships/image" Target="../media/image22.png" /><Relationship Id="rId9" Type="http://schemas.openxmlformats.org/officeDocument/2006/relationships/tags" Target="../tags/tag30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image" Target="../media/image29.png" /><Relationship Id="rId13" Type="http://schemas.openxmlformats.org/officeDocument/2006/relationships/tags" Target="../tags/tag313.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image" Target="../media/image29.png" /><Relationship Id="rId13" Type="http://schemas.openxmlformats.org/officeDocument/2006/relationships/tags" Target="../tags/tag320.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21.png" /><Relationship Id="rId7" Type="http://schemas.openxmlformats.org/officeDocument/2006/relationships/tags" Target="../tags/tag316.xml" /><Relationship Id="rId8" Type="http://schemas.openxmlformats.org/officeDocument/2006/relationships/image" Target="../media/image22.png" /><Relationship Id="rId9" Type="http://schemas.openxmlformats.org/officeDocument/2006/relationships/tags" Target="../tags/tag3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5.xml" /><Relationship Id="rId11" Type="http://schemas.openxmlformats.org/officeDocument/2006/relationships/tags" Target="../tags/tag326.xml" /><Relationship Id="rId12" Type="http://schemas.openxmlformats.org/officeDocument/2006/relationships/tags" Target="../tags/tag327.xml" /><Relationship Id="rId13" Type="http://schemas.openxmlformats.org/officeDocument/2006/relationships/tags" Target="../tags/tag32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29.xml" /><Relationship Id="rId17" Type="http://schemas.openxmlformats.org/officeDocument/2006/relationships/tags" Target="../tags/tag330.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21.png" /><Relationship Id="rId7" Type="http://schemas.openxmlformats.org/officeDocument/2006/relationships/tags" Target="../tags/tag323.xml" /><Relationship Id="rId8" Type="http://schemas.openxmlformats.org/officeDocument/2006/relationships/image" Target="../media/image22.png" /><Relationship Id="rId9" Type="http://schemas.openxmlformats.org/officeDocument/2006/relationships/tags" Target="../tags/tag3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image" Target="../media/image29.png" /><Relationship Id="rId13" Type="http://schemas.openxmlformats.org/officeDocument/2006/relationships/tags" Target="../tags/tag337.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21.png" /><Relationship Id="rId7" Type="http://schemas.openxmlformats.org/officeDocument/2006/relationships/tags" Target="../tags/tag333.xml" /><Relationship Id="rId8" Type="http://schemas.openxmlformats.org/officeDocument/2006/relationships/image" Target="../media/image22.png" /><Relationship Id="rId9" Type="http://schemas.openxmlformats.org/officeDocument/2006/relationships/tags" Target="../tags/tag33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2.xml" /><Relationship Id="rId11" Type="http://schemas.openxmlformats.org/officeDocument/2006/relationships/tags" Target="../tags/tag343.xml" /><Relationship Id="rId12" Type="http://schemas.openxmlformats.org/officeDocument/2006/relationships/tags" Target="../tags/tag344.xml" /><Relationship Id="rId13" Type="http://schemas.openxmlformats.org/officeDocument/2006/relationships/tags" Target="../tags/tag34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6.xml" /><Relationship Id="rId17" Type="http://schemas.openxmlformats.org/officeDocument/2006/relationships/tags" Target="../tags/tag347.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21.png" /><Relationship Id="rId7" Type="http://schemas.openxmlformats.org/officeDocument/2006/relationships/tags" Target="../tags/tag340.xml" /><Relationship Id="rId8" Type="http://schemas.openxmlformats.org/officeDocument/2006/relationships/image" Target="../media/image22.png" /><Relationship Id="rId9" Type="http://schemas.openxmlformats.org/officeDocument/2006/relationships/tags" Target="../tags/tag34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2.xml" /><Relationship Id="rId11" Type="http://schemas.openxmlformats.org/officeDocument/2006/relationships/tags" Target="../tags/tag353.xml" /><Relationship Id="rId12" Type="http://schemas.openxmlformats.org/officeDocument/2006/relationships/image" Target="../media/image29.png" /><Relationship Id="rId13" Type="http://schemas.openxmlformats.org/officeDocument/2006/relationships/tags" Target="../tags/tag354.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21.png" /><Relationship Id="rId7" Type="http://schemas.openxmlformats.org/officeDocument/2006/relationships/tags" Target="../tags/tag350.xml" /><Relationship Id="rId8" Type="http://schemas.openxmlformats.org/officeDocument/2006/relationships/image" Target="../media/image22.png" /><Relationship Id="rId9" Type="http://schemas.openxmlformats.org/officeDocument/2006/relationships/tags" Target="../tags/tag35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9.xml" /><Relationship Id="rId11" Type="http://schemas.openxmlformats.org/officeDocument/2006/relationships/tags" Target="../tags/tag360.xml" /><Relationship Id="rId12" Type="http://schemas.openxmlformats.org/officeDocument/2006/relationships/image" Target="../media/image29.png" /><Relationship Id="rId13" Type="http://schemas.openxmlformats.org/officeDocument/2006/relationships/tags" Target="../tags/tag361.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image" Target="../media/image21.png" /><Relationship Id="rId7" Type="http://schemas.openxmlformats.org/officeDocument/2006/relationships/tags" Target="../tags/tag357.xml" /><Relationship Id="rId8" Type="http://schemas.openxmlformats.org/officeDocument/2006/relationships/image" Target="../media/image22.png" /><Relationship Id="rId9" Type="http://schemas.openxmlformats.org/officeDocument/2006/relationships/tags" Target="../tags/tag35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6.xml" /><Relationship Id="rId11" Type="http://schemas.openxmlformats.org/officeDocument/2006/relationships/tags" Target="../tags/tag367.xml" /><Relationship Id="rId12" Type="http://schemas.openxmlformats.org/officeDocument/2006/relationships/image" Target="../media/image29.png" /><Relationship Id="rId13" Type="http://schemas.openxmlformats.org/officeDocument/2006/relationships/tags" Target="../tags/tag368.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image" Target="../media/image21.png" /><Relationship Id="rId7" Type="http://schemas.openxmlformats.org/officeDocument/2006/relationships/tags" Target="../tags/tag364.xml" /><Relationship Id="rId8" Type="http://schemas.openxmlformats.org/officeDocument/2006/relationships/image" Target="../media/image22.png" /><Relationship Id="rId9" Type="http://schemas.openxmlformats.org/officeDocument/2006/relationships/tags" Target="../tags/tag36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11200322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DT公司财务安全预警研究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三、财务安全预警系统的构建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二、DT公司财务安全现状</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四、财务安全预警系统的实施效果</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05</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五、结论</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六、建议与展望</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07</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全球化和信息化的发展，企业的财务安全已经成为企业持续发展和成功的关键因素。在众多可能的风险因素中，财务安全问题尤为重要，它不仅涉及到企业的日常运营和战略决策，还对企业的长期发展产生重大影响。因此，建立有效的财务安全预警系统，及时发现和应对潜在的财务风险，对于企业的可持续发展具有重要意义。本次演示以DT公司为例，探讨其财务安全预警系统的构建和研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二、DT公司财务安全现状</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二、DT公司财务安全现状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DT公司是一家全球知名的科技公司，其业务涵盖了电子产品、软件开发、互联网服务等众多领域。然而，随着业务的快速发展，其财务安全问题也日益凸显。近年来，由于市场竞争的加剧、法律法规的变化、金融市场的波动等因素，DT公司的财务风险逐渐加大。因此，构建一个有效的财务安全预警系统，对于DT公司的长期发展和稳健经营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三、财务安全预警系统的构建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三、财务安全预警系统的构建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构建一个有效的财务安全预警系统，需要从以下几个方面入手：</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1、建立财务风险评估机制：通过建立财务风险评估机制，可以及时发现和评估潜在的财务风险，为后续的预警和应对提供基础数据。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三、财务安全预警系统的构建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2、确定财务风险预警指标：根据DT公司的实际情况，选择能够反映其财务风险的关键指标，如负债率、流动比率、净利润率等。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三、财务安全预警系统的构建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3、构建财务风险预警模型：利用统计学、人工智能等技术手段，构建财务风险预警模型，实现对财务风险的定量评估和预测。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三、财务安全预警系统的构建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4、制定财务风险应对措施：针对不同的财务风险情况，制定相应的应对措施，包括调整业务策略、优化财务结构、加强内部控制等。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四、财务安全预警系统的实施效果</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四、财务安全预警系统的实施效果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通过实施上述财务安全预警系统，DT公司取得了显著的成效。具体表现在以下几个方面：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1、及时发现和应对财务风险：通过定期对财务风险进行评估和预警，DT公司能够及时发现和应对潜在的财务风险，避免了潜在的损失。</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四、财务安全预警系统的实施效果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2、优化财务结构：通过采取相应的财务措施，DT公司的负债率、流动比率等财务指标得到优化，财务安全性得到提高。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四、财务安全预警系统的实施效果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3、提高决策效率：通过财务安全预警系统，DT公司的决策者能够更加全面地了解公司的财务状况，提高决策效率和准确性。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四、财务安全预警系统的实施效果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4、增强市场竞争力：通过采取有效的财务安全措施，DT公司的抗风险能力得到提高，市场竞争力进一步增强。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通过对DT公司财务安全预警系统的研究和实施，得出以下结论：首先，构建有效的财务安全预警系统对于企业的可持续发展具有重要意义；其次，选择合适的财务风险预警指标和构建相应的预警模型是实现财务安全预警的关键；最后，实施财务安全预警系统需要与企业的日常运营和战略决策相结合，以便更好地发挥其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六、建议与展望</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六、建议与展望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为了更好地实施财务安全预警系统，我们建议DT公司在以下几个方面进行改进和完善：</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1、加强对财务风险预警指标的监控和分析，提高预警的准确性和及时性；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六、建议与展望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2、定期对财务风险预警模型进行评估和更新，以适应市场环境的变化；</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3、提高企业内部财务风险意识和风险管理能力，确保财务安全预警系统的有效实施；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六、建议与展望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4、加强与金融机构和相关部门的合作与沟通，以便更好地应对财务风险。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https://d.book118.com/856112003224010051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24</Slides>
  <Notes>23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汉仪旗黑-85S</vt:lpstr>
      <vt:lpstr>仿宋</vt:lpstr>
      <vt:lpstr>Calibri Light</vt:lpstr>
      <vt:lpstr>思源黑体 CN Bold</vt:lpstr>
      <vt:lpstr>Office Theme</vt:lpstr>
      <vt:lpstr>DT公司财务安全预警研究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2024-09-17T22:07:05.065</cp:lastPrinted>
  <dcterms:created xsi:type="dcterms:W3CDTF">2024-09-17T14:07:05Z</dcterms:created>
  <dcterms:modified xsi:type="dcterms:W3CDTF">2024-09-17T14:07:12Z</dcterms:modified>
</cp:coreProperties>
</file>