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E29D8-39A5-4704-A491-18C9D4C0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BB27F-C730-41FF-BD1A-0B8DA0868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E56DB-C887-4C26-AEC5-C2AB46CF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07C41-759E-4125-9B0B-E89838BF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952EC-DA9A-48B8-8120-DBD7C4432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7C970-A42A-4044-922B-0167C6B6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68F85-83B7-4298-9081-A0E27E32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147A-0C32-4923-B176-5E5754C5D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DAEEC-A959-45D1-ABA4-3F6C17CD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348D-DB6B-4171-8D73-D4EDCA012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76BDF-EC0F-40A2-BA5C-3BEA6FA1A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223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心理危机评估培训-如何预防和处理常见的心理危机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识别与评估心理危机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预防心理危机的策略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处理心理危机的技巧与方法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特定人群的心理危机干预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心理危机干预的伦理与法规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心理危机是指个体在面临重大生活事件或情境时，由于无法有效应对而产生的严重心理失衡状态。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根据危机的性质和影响范围，心理危机可分为个人危机、家庭危机和社会危机等。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21" b="18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心理危机在不同人群中的发生率存在差异，但总体上较高，且近年来呈现上升趋势。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心理危机的发生受多种因素影响，包括个体心理素质、生活事件、社会支持、文化背景等。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心理危机可能导致个体出现严重的情绪困扰、行为异常、认知障碍等问题，甚至引发自杀等极端行为。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心理危机不仅影响个体的心理健康和生活质量，还可能对家庭、社会造成负面影响，如家庭破裂、社会不稳定等。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识别与评估心理危机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注意个体是否出现情绪低落、焦虑、易怒或暴躁等情绪变化。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观察情绪变化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注意行为异常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倾听言语表达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01" r="156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留意个体是否出现自伤、自杀意念或行为，以及是否有酗酒、滥用药物等行为。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关注个体的言语中是否表达出绝望、无助或自责等情绪。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识别潜在的心理危机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评估心理危机的严重程度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危机事件的影响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评估危机事件对个体造成的影响程度，包括情绪、认知和行为等方面。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社会支持系统的评估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了解个体的社会支持系统，如家庭、朋友和社区等，以评估其在危机中的应对能力。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自杀风险评估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针对有自杀意念或行为的个体，进行详细的自杀风险评估，包括自杀计划、自杀意念的强烈程度等。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对于处于高度危机状态的个体，需要立即采取干预措施，如提供安全环境、进行心理急救等。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立即干预措施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在短期内为个体提供心理支持、情绪疏导和认知调整等干预措施。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短期干预措施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根据个体的具体情况，制定长期的心理干预计划，包括心理治疗、药物治疗和社会支持等。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长期干预计划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确定干预措施和优先级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预防心理危机的策略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学习心理健康的基本概念和知识，了解心理危机的定义、表现和影响因素。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了解心理健康知识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保持对自身心理状态的关注，及时发现并处理潜在的心理问题。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关注自身心理状态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积极宣传心理健康的重要性，提高公众对心理健康的认识和重视程度。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增强心理健康意识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在遇到困难或压力时，主动寻求心理咨询或心理治疗等专业帮助。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建立亲密关系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与家人、朋友和同事建立亲密、信任的关系，分享彼此的感受和经历。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积极参加社区活动，扩大社交圈子，增强社会归属感和支持感。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50" r="10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建立良好的社会支持网络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https://d.book118.com/856112231050010044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2024-09-12T14:16:38.040</cp:lastPrinted>
  <dcterms:created xsi:type="dcterms:W3CDTF">2024-09-12T06:16:38Z</dcterms:created>
  <dcterms:modified xsi:type="dcterms:W3CDTF">2024-09-12T06:16:40Z</dcterms:modified>
</cp:coreProperties>
</file>