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3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189D8-A814-4168-8E9A-B6BFB6742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6461F-5537-4D60-BA52-B15ECBEEC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9FEB7-E0F7-405B-A2A9-AE0A0E85C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959E7-B451-4DF8-8DAC-E14137035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623C58-D925-4191-9398-82A73D780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A10853-980B-4F17-B839-6B0ACB01F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687199-7F07-4134-A491-541267B77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ADB0F-3A1D-4716-A9DF-D253FC81F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5EEE8-8634-4C1C-A0EB-183D269EB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9377D-0D30-49E1-B240-1FD8FD056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37E3F-9330-420A-81F6-6FE862B47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33" Type="http://schemas.openxmlformats.org/officeDocument/2006/relationships/tags" Target="../tags/tag202.xml" /><Relationship Id="rId34" Type="http://schemas.openxmlformats.org/officeDocument/2006/relationships/tags" Target="../tags/tag203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image" Target="../media/image21.png" /><Relationship Id="rId7" Type="http://schemas.openxmlformats.org/officeDocument/2006/relationships/tags" Target="../tags/tag206.xml" /><Relationship Id="rId8" Type="http://schemas.openxmlformats.org/officeDocument/2006/relationships/image" Target="../media/image22.png" /><Relationship Id="rId9" Type="http://schemas.openxmlformats.org/officeDocument/2006/relationships/tags" Target="../tags/tag2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26" Type="http://schemas.openxmlformats.org/officeDocument/2006/relationships/tags" Target="../tags/tag236.xml" /><Relationship Id="rId27" Type="http://schemas.openxmlformats.org/officeDocument/2006/relationships/tags" Target="../tags/tag237.xml" /><Relationship Id="rId28" Type="http://schemas.openxmlformats.org/officeDocument/2006/relationships/tags" Target="../tags/tag238.xml" /><Relationship Id="rId29" Type="http://schemas.openxmlformats.org/officeDocument/2006/relationships/tags" Target="../tags/tag239.xml" /><Relationship Id="rId3" Type="http://schemas.openxmlformats.org/officeDocument/2006/relationships/tags" Target="../tags/tag214.xml" /><Relationship Id="rId30" Type="http://schemas.openxmlformats.org/officeDocument/2006/relationships/tags" Target="../tags/tag240.xml" /><Relationship Id="rId31" Type="http://schemas.openxmlformats.org/officeDocument/2006/relationships/tags" Target="../tags/tag241.xml" /><Relationship Id="rId32" Type="http://schemas.openxmlformats.org/officeDocument/2006/relationships/tags" Target="../tags/tag242.xml" /><Relationship Id="rId33" Type="http://schemas.openxmlformats.org/officeDocument/2006/relationships/tags" Target="../tags/tag243.xml" /><Relationship Id="rId34" Type="http://schemas.openxmlformats.org/officeDocument/2006/relationships/tags" Target="../tags/tag244.xml" /><Relationship Id="rId35" Type="http://schemas.openxmlformats.org/officeDocument/2006/relationships/tags" Target="../tags/tag245.xml" /><Relationship Id="rId36" Type="http://schemas.openxmlformats.org/officeDocument/2006/relationships/tags" Target="../tags/tag246.xml" /><Relationship Id="rId37" Type="http://schemas.openxmlformats.org/officeDocument/2006/relationships/tags" Target="../tags/tag247.xml" /><Relationship Id="rId38" Type="http://schemas.openxmlformats.org/officeDocument/2006/relationships/tags" Target="../tags/tag248.xml" /><Relationship Id="rId39" Type="http://schemas.openxmlformats.org/officeDocument/2006/relationships/tags" Target="../tags/tag249.xml" /><Relationship Id="rId4" Type="http://schemas.openxmlformats.org/officeDocument/2006/relationships/tags" Target="../tags/tag215.xml" /><Relationship Id="rId40" Type="http://schemas.openxmlformats.org/officeDocument/2006/relationships/tags" Target="../tags/tag250.xml" /><Relationship Id="rId41" Type="http://schemas.openxmlformats.org/officeDocument/2006/relationships/tags" Target="../tags/tag251.xml" /><Relationship Id="rId42" Type="http://schemas.openxmlformats.org/officeDocument/2006/relationships/tags" Target="../tags/tag252.xml" /><Relationship Id="rId43" Type="http://schemas.openxmlformats.org/officeDocument/2006/relationships/tags" Target="../tags/tag253.xml" /><Relationship Id="rId44" Type="http://schemas.openxmlformats.org/officeDocument/2006/relationships/tags" Target="../tags/tag254.xml" /><Relationship Id="rId45" Type="http://schemas.openxmlformats.org/officeDocument/2006/relationships/tags" Target="../tags/tag255.xml" /><Relationship Id="rId46" Type="http://schemas.openxmlformats.org/officeDocument/2006/relationships/tags" Target="../tags/tag256.xml" /><Relationship Id="rId47" Type="http://schemas.openxmlformats.org/officeDocument/2006/relationships/tags" Target="../tags/tag257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image" Target="../media/image2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image" Target="../media/image21.png" /><Relationship Id="rId7" Type="http://schemas.openxmlformats.org/officeDocument/2006/relationships/tags" Target="../tags/tag260.xml" /><Relationship Id="rId8" Type="http://schemas.openxmlformats.org/officeDocument/2006/relationships/image" Target="../media/image22.png" /><Relationship Id="rId9" Type="http://schemas.openxmlformats.org/officeDocument/2006/relationships/tags" Target="../tags/tag2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image" Target="../media/image21.png" /><Relationship Id="rId7" Type="http://schemas.openxmlformats.org/officeDocument/2006/relationships/tags" Target="../tags/tag270.xml" /><Relationship Id="rId8" Type="http://schemas.openxmlformats.org/officeDocument/2006/relationships/image" Target="../media/image22.png" /><Relationship Id="rId9" Type="http://schemas.openxmlformats.org/officeDocument/2006/relationships/tags" Target="../tags/tag2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image" Target="../media/image21.png" /><Relationship Id="rId7" Type="http://schemas.openxmlformats.org/officeDocument/2006/relationships/tags" Target="../tags/tag277.xml" /><Relationship Id="rId8" Type="http://schemas.openxmlformats.org/officeDocument/2006/relationships/image" Target="../media/image22.png" /><Relationship Id="rId9" Type="http://schemas.openxmlformats.org/officeDocument/2006/relationships/tags" Target="../tags/tag2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90.xml" /><Relationship Id="rId17" Type="http://schemas.openxmlformats.org/officeDocument/2006/relationships/tags" Target="../tags/tag29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image" Target="../media/image21.png" /><Relationship Id="rId7" Type="http://schemas.openxmlformats.org/officeDocument/2006/relationships/tags" Target="../tags/tag284.xml" /><Relationship Id="rId8" Type="http://schemas.openxmlformats.org/officeDocument/2006/relationships/image" Target="../media/image22.png" /><Relationship Id="rId9" Type="http://schemas.openxmlformats.org/officeDocument/2006/relationships/tags" Target="../tags/tag2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image" Target="../media/image30.png" /><Relationship Id="rId13" Type="http://schemas.openxmlformats.org/officeDocument/2006/relationships/tags" Target="../tags/tag29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image" Target="../media/image21.png" /><Relationship Id="rId7" Type="http://schemas.openxmlformats.org/officeDocument/2006/relationships/tags" Target="../tags/tag294.xml" /><Relationship Id="rId8" Type="http://schemas.openxmlformats.org/officeDocument/2006/relationships/image" Target="../media/image22.png" /><Relationship Id="rId9" Type="http://schemas.openxmlformats.org/officeDocument/2006/relationships/tags" Target="../tags/tag2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image" Target="../media/image30.png" /><Relationship Id="rId13" Type="http://schemas.openxmlformats.org/officeDocument/2006/relationships/tags" Target="../tags/tag305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21.png" /><Relationship Id="rId7" Type="http://schemas.openxmlformats.org/officeDocument/2006/relationships/tags" Target="../tags/tag301.xml" /><Relationship Id="rId8" Type="http://schemas.openxmlformats.org/officeDocument/2006/relationships/image" Target="../media/image22.png" /><Relationship Id="rId9" Type="http://schemas.openxmlformats.org/officeDocument/2006/relationships/tags" Target="../tags/tag3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image" Target="../media/image30.png" /><Relationship Id="rId13" Type="http://schemas.openxmlformats.org/officeDocument/2006/relationships/tags" Target="../tags/tag3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image" Target="../media/image21.png" /><Relationship Id="rId7" Type="http://schemas.openxmlformats.org/officeDocument/2006/relationships/tags" Target="../tags/tag308.xml" /><Relationship Id="rId8" Type="http://schemas.openxmlformats.org/officeDocument/2006/relationships/image" Target="../media/image22.png" /><Relationship Id="rId9" Type="http://schemas.openxmlformats.org/officeDocument/2006/relationships/tags" Target="../tags/tag3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image" Target="../media/image30.png" /><Relationship Id="rId13" Type="http://schemas.openxmlformats.org/officeDocument/2006/relationships/tags" Target="../tags/tag319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image" Target="../media/image21.png" /><Relationship Id="rId7" Type="http://schemas.openxmlformats.org/officeDocument/2006/relationships/tags" Target="../tags/tag315.xml" /><Relationship Id="rId8" Type="http://schemas.openxmlformats.org/officeDocument/2006/relationships/image" Target="../media/image22.png" /><Relationship Id="rId9" Type="http://schemas.openxmlformats.org/officeDocument/2006/relationships/tags" Target="../tags/tag3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image" Target="../media/image30.png" /><Relationship Id="rId13" Type="http://schemas.openxmlformats.org/officeDocument/2006/relationships/tags" Target="../tags/tag32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21.png" /><Relationship Id="rId7" Type="http://schemas.openxmlformats.org/officeDocument/2006/relationships/tags" Target="../tags/tag322.xml" /><Relationship Id="rId8" Type="http://schemas.openxmlformats.org/officeDocument/2006/relationships/image" Target="../media/image22.png" /><Relationship Id="rId9" Type="http://schemas.openxmlformats.org/officeDocument/2006/relationships/tags" Target="../tags/tag3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image" Target="../media/image30.png" /><Relationship Id="rId13" Type="http://schemas.openxmlformats.org/officeDocument/2006/relationships/tags" Target="../tags/tag33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image" Target="../media/image21.png" /><Relationship Id="rId7" Type="http://schemas.openxmlformats.org/officeDocument/2006/relationships/tags" Target="../tags/tag329.xml" /><Relationship Id="rId8" Type="http://schemas.openxmlformats.org/officeDocument/2006/relationships/image" Target="../media/image22.png" /><Relationship Id="rId9" Type="http://schemas.openxmlformats.org/officeDocument/2006/relationships/tags" Target="../tags/tag3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130200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丽声经典故事屋第五级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3190288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读书笔记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238C3B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经典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五级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故事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孩子们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故事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英语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可以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帮助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阅读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能力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学习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有趣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提高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适合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故事书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经典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知识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现代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许多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丽声经典故事屋第五级》是一本适合儿童阅读的英语故事书，旨在通过有趣的故事，激发孩子们学习英语的兴趣，提高他们的阅读能力。这本书的内容丰富多样，包括寓言、童话、历史故事和现代故事等，每个故事都用简单易懂的语言编写，并配有生动的插图，帮助孩子们更好地理解故事内容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书中，孩子们可以读到许多经典的故事，例如《灰姑娘》、《小红帽》和《睡美人》等。这些故事不仅有趣，而且富含教育意义，可以帮助孩子们树立正确的价值观和人生观。书中还有一些现代故事，例如关于环保、友谊和家庭的故事，这些故事可以帮助孩子们更好地理解当今社会的各种问题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除了有趣的故事外，这本书还配有听力练习和阅读理解练习，可以帮助孩子们提高英语听说读写的能力。每个故事后面都附有单词表和语法知识点，方便孩子们学习和记忆。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丽声经典故事屋第五级》是一本非常适合儿童阅读的英语故事书。通过这本书，孩子们不仅可以提高英语阅读能力，还可以学习到许多有用的知识和道理。如果大家正在寻找一本适合孩子的英语故事书，那么这本书绝对是一个不错的选择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在《丽声经典故事屋第五级》中，我们发现了许多令人难以忘怀的精彩摘录。这些摘录不仅富有哲理，而且充满了智慧，它们让我们对生活有了更深的理解和感悟。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真正的勇气，不是压倒一切，而是不被一切压倒。”这句话给了我们很大的启示。在人生的旅途中，我们都会遇到各种各样的困难和挑战，而勇气则是我们面对这些挑战的关键。但真正的勇气并不是指没有任何恐惧，而是即使在面临困境时也能保持坚韧不拔的精神，不被困难所压倒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另一句令人印象深刻的话是：“人生的意义在于追求幸福，而不是追求成功。”这句话提醒我们，生活中最重要的不是追求外在的成功和成就，而是内心的幸福和满足。只有当我们追求真正能带给我们内心快乐的事物时，才能真正实现人生的意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还强调了友谊的重要性：“友谊是人生的无价之宝。”这句话让我们明白，真正的友谊是建立在互相尊重、信任和理解的基础上的。一个真正的朋友会在我们需要的时候给予我们支持和帮助，这种友谊的价值是无法用金钱来衡量的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我们不能忘记这样一句话：“爱是世界上最强大的力量。”这句话提醒我们，无论生活中遇到多大的困难和挑战，只要有爱，就有力量去克服。爱可以让我们变得更加坚强，也可以让我们变得更加温柔。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《丽声经典故事屋第五级》这本书的精彩摘录让我们受益匪浅。它们提醒我们要有勇气面对生活中的困难和挑战，内心的幸福和满足，珍惜真正的友谊，以及相信爱的力量。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https://d.book118.com/856113020032010042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2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2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2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2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2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2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2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2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2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2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2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2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2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2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2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2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2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2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2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2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2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2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丽声经典故事屋第五级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2024-09-09T11:32:41.581</cp:lastPrinted>
  <dcterms:created xsi:type="dcterms:W3CDTF">2024-09-09T03:32:41Z</dcterms:created>
  <dcterms:modified xsi:type="dcterms:W3CDTF">2024-09-09T03:32:48Z</dcterms:modified>
</cp:coreProperties>
</file>