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799FE-04FA-411C-9393-3BADFDC2E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05E87-0788-4942-B0D3-9769EB357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544FC-B6ED-454E-91B9-838448834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BDEA7-57E0-4593-8096-A2AD1C9F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EA5AA4-DA4F-4714-B961-927EE815E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BEBD5C-7939-48E8-B1CC-0D070C72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849D0-184F-40FC-B007-7ACF316FD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9F3F5-5A93-4745-B654-37F8C89EC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08BA9-C072-42C2-8E41-CCB122A7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B0E69-4CDB-4418-89D0-00E15ACFC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E1158-BF30-4DB4-8CB7-222C666B4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14104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受约束回归问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数学模型与基本原理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常用算法及实现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数值实验与结果分析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实际案例应用探讨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12" r="325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在回归分析中，除了最小化预测误差外，还需满足一定的约束条件，如参数的非负性、和为1等。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在约束条件下，通过优化算法求解回归系数，使得模型在训练数据上的预测误差最小。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受约束回归问题定义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研究现状及意义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目前，受约束回归问题已成为统计学和机器学习领域的研究热点，涌现出许多优秀的算法和理论成果。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受约束回归问题不仅拓展了传统回归分析的应用范围，而且提高了模型的预测精度和可解释性，对于解决实际应用问题具有重要意义。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63" r="21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应用领域举例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金融领域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在投资组合优化中，受约束回归可用于求解最优投资组合权重，满足一定的风险和收益约束。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在疾病预测模型中，可以利用受约束回归对生物标志物进行筛选和权重分配，提高预测准确性。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在质量控制和生产过程中，受约束回归可用于建立产品质量与工艺参数之间的关系模型，实现产品质量的优化控制。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数学模型与基本原理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描述因变量与自变量之间的线性关系，形式为y=β0+β1x1+β2x2+⋯+βpxp。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线性回归方程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通过最小二乘法等方法估计模型参数，使得预测值与实际值之间的误差平方和最小。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利用决定系数、均方误差等指标评估模型的拟合优度和预测性能。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限制模型参数满足一定的等式关系，如参数之和等于某个常数。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等式约束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4" b="146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不等式约束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稀疏约束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限制模型参数满足一定的不等式关系，如参数取值范围在某个区间内。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通过L1正则化等方法实现模型参数的稀疏性，即部分参数取值为零。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约束条件类型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拉格朗日乘数法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引入拉格朗日乘子，将约束条件融入目标函数中，通过求解拉格朗日函数的极值点得到最优解。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通过构造一个包含原问题可行域的内点集，将原问题转化为求解一系列子问题的形式进行求解。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梯度下降法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沿着目标函数的负梯度方向进行迭代更新，逐步逼近最优解。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在满足约束条件的前提下，最小化预测值与实际值之间的误差平方和。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优化目标与求解方法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常用算法及实现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梯度下降法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每次选取一小批样本计算梯度并更新模型参数。该方法结合了批量梯度下降法和随机梯度下降法的优点，收敛速度和稳定性较好。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小批量梯度下降法（Mini-batch Gradie…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利用整个数据集计算损失函数的梯度，并更新模型参数。该方法计算量大，但收敛稳定。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批量梯度下降法（Batch Gradient Des…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每次随机选取一个样本计算梯度并更新模型参数。该方法计算量小，收敛速度快，但可能陷入局部最优。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随机梯度下降法（Stochastic Gradien…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牛顿法与拟牛顿法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利用二阶导数信息（Hessian矩阵）来加速优化过程。牛顿法收敛速度快，但需要计算Hessian矩阵及其逆，计算量大。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牛顿法（Newton's Method）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通过逼近Hessian矩阵或其逆来减少计算量。常见的拟牛顿法有BFGS（Broyden-Fletcher-Goldfarb-Shanno）算法和L-BFGS（Limited-memory BFGS）算法。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拟牛顿法（Quasi-Newton Methods）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https://d.book118.com/856114104240010045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2024-09-14T22:54:17.750</cp:lastPrinted>
  <dcterms:created xsi:type="dcterms:W3CDTF">2024-09-14T14:54:17Z</dcterms:created>
  <dcterms:modified xsi:type="dcterms:W3CDTF">2024-09-14T14:54:19Z</dcterms:modified>
</cp:coreProperties>
</file>