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B01B-D9BB-4AB1-89EA-25D25F22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54699-8EB2-48FC-9133-35791D03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C34CB-6825-45FC-B762-1D6D9BD3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BF340-8DB7-4B57-AEC9-6867BAC15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E9264-6338-4692-B216-F74550D7C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6EAEC-A0A4-4AEE-97BD-25100DA9F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A26F8-D3F8-4EF9-85E5-209FE92DF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58EBF-FB6E-4A5A-8A84-0C66A85B0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CEB9F-1076-4FDA-9190-1A746058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4CCE2-6FD8-4FD0-A2C0-0B82E4CED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6DF0E-8974-439C-A8EC-571DAA0D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4145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空调安装操作工培训教材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空调安装步骤详解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维护保养与故障排除方法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节能环保理念在空调安装中应用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空调通过制冷剂的循环，利用蒸发器吸收室内热量并排放到室外，同时通过冷凝器将室外热量排放到室内，以此达到调节室内温度的目的。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根据使用目的和场所不同，空调可分为家用空调、商用空调和工业用空调等。根据制冷方式不同，空调可分为压缩式、吸收式、蒸汽喷射式等。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空调工作原理与分类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空调能够调节的室内面积，是选择空调时需要考虑的重要因素。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空调的制冷/制热量与输入功率之比，反映空调的能源利用效率。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表示空调在单位时间内从室内移走的热量或向室内提供的热量，是衡量空调制冷/制热能力的重要参数。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空调运行时产生的声音，是衡量空调舒适性的重要指标。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能耗比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制冷量/制热量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适用面积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空调性能指标及参数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选购注意事项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选择品牌知名度高、售后服务好的产品；根据房间面积和朝向选择合适的匹数和类型；注意空调的能效等级和噪音等指标。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位置应避开阳光直射和雨淋，且通风良好；安装时应确保空调外机平稳、牢固，避免振动和噪音；连接管长度和走向应合理，避免影响制冷/制热效果和增加能耗；安装完成后应检查各部件是否紧固、有无泄漏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空调选购与安装注意事项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安装前准备工作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确定安装位置及设计方案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选择合适的位置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确保空调室外机安装在通风良好、避免阳光直射的地方，室内机应安装在便于排水、避免冷风直吹人体的位置。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根据房间大小、朝向、楼层高度等因素，设计合理的空调安装方案，包括室内外机的位置、管道走向等。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考虑未来维修和保养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在设计方案时，应考虑到未来对空调进行维修和保养的便利性，如预留足够的空间、便于拆卸和安装等。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确保电源线路符合空调设备的功率要求，检查电源插座是否松动或损坏，以及电源线是否老化或破损。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电源线路检查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检查接地线是否连接良好，接地电阻是否符合要求，以确保空调设备的安全运行。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接地情况检查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如发现电源线路存在问题，应及时进行整改，如更换插座、电源线等，确保电源供应的稳定和安全。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电源线路整改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检查电源线路及接地情况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根据设计方案和实际需要，准备好所需的安装材料，如室内外机连接管、排水管、保温材料、密封胶等。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准备好安装空调所需的工具，如螺丝刀、扳手、电钻、锤子等，以便于进行室内外机的安装和固定。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准备好安全帽、安全带、手套等安全防护用品，确保在安装过程中的个人安全。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准备所需工具和材料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空调安装步骤详解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选择室内机安装位置，确保位置水平、稳固，且便于排水和连接室外机。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选择安装位置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安装室内机挂板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固定室内机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根据室内机尺寸和安装位置，安装室内机挂板，确保挂板水平、牢固。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将室内机固定在挂板上，调整水平，确保室内机安装牢固、稳定。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室内机安装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选择室外机安装位置，确保位置通风良好、便于维修和保养，且避免阳光直射和雨淋。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选择安装位置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根据室外机尺寸和安装位置，安装室外机支架，确保支架水平、牢固。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安装室外机支架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将室外机固定在支架上，调整水平，确保室外机安装牢固、稳定。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固定室外机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室外机安装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连接电缆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将室内机和室外机的电缆连接起来，确保接线正确、牢固。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包裹管道与电缆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用保温材料和防护套管包裹冷媒管道和电缆，以防止冷媒泄漏和电缆损坏。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连接室内机与室外机管道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根据空调型号和管道规格，连接室内机与室外机的冷媒管道和排水管道，确保管道连接紧密、无泄漏。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连接管道与电缆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https://d.book118.com/856114145113010042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2024-09-09T21:13:47.763</cp:lastPrinted>
  <dcterms:created xsi:type="dcterms:W3CDTF">2024-09-09T13:13:47Z</dcterms:created>
  <dcterms:modified xsi:type="dcterms:W3CDTF">2024-09-09T13:13:50Z</dcterms:modified>
</cp:coreProperties>
</file>