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D1FF4-871C-492E-8BAA-662F78F5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DAB77-0195-4D08-A8F8-79A4C8CB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92042-074E-4002-8F87-FE06A59D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17CC4-EF08-4733-B23C-62AF4AED0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5960E-1F31-4292-A48B-082D9CC4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F52F7-7658-4373-AC2A-B12590D3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A33CC-2D39-4342-93BA-6B680B24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F9D44-0086-427E-AC86-7EB9DFEB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9CC6E-4D29-41A9-879D-398A6173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FD52E-C9F6-4039-9074-FEC94503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339AE-C8F5-4B84-B084-2A56F70C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20031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航空枢纽建设与运营规划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航空枢纽概述与重要性
 建设规划：位置选择与设计
 建设规划：基础设施与设备
 运营规划：航班管理与调度
 运营规划：旅客服务与体验
 运营规划：安全与应急措施
 经济效益与社会影响评估
 未来发展趋势与持续改进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航空枢纽概述与重要性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航空枢纽建设与运营规划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航空枢纽概述与重要性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航空枢纽的定义与分类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1.航空枢纽是航空运输网络中的重要节点，具有汇聚和分散客流、货流的功能。</a:t>
            </a:r>
          </a:p>
          <a:p>
            <a:r>
              <a:t>2.航空枢纽可分为综合性枢纽和专业性枢纽，前者承担多种运输方式，后者主要服务于特定航线或机型。</a:t>
            </a:r>
          </a:p>
          <a:p>
            <a:r>
              <a:t>3.随着航空运输的发展，航空枢纽的地位和作用越来越重要，成为城市和国家经济发展的重要引擎。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航空枢纽的建设要求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1.航空枢纽的建设需要考虑到地理位置、空域资源、地面交通等多种因素。</a:t>
            </a:r>
          </a:p>
          <a:p>
            <a:r>
              <a:t>2.航空枢纽需要具备先进的基础设施和设备，以满足航班运行和旅客出行的需求。</a:t>
            </a:r>
          </a:p>
          <a:p>
            <a:r>
              <a:t>3.航空枢纽的运营需要高效、安全、规范，确保旅客和货物的顺利运输。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航空枢纽概述与重要性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1.航空枢纽的建设和运营可以带动区域经济的发展，促进产业升级和转型。</a:t>
            </a:r>
          </a:p>
          <a:p>
            <a:r>
              <a:t>2.航空枢纽的发展可以提升城市的国际影响力和竞争力，吸引更多的投资和人才流入。</a:t>
            </a:r>
          </a:p>
          <a:p>
            <a:r>
              <a:t>3.航空枢纽的运营可以促进旅游、物流等产业的发展，为区域经济发展注入新的动力。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航空枢纽的发展趋势和前沿技术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1.随着科技的进步，航空枢纽的运营和管理正面临着数字化、智能化的发展趋势。</a:t>
            </a:r>
          </a:p>
          <a:p>
            <a:r>
              <a:t>2.前沿技术如人工智能、物联网、大数据等正在被广泛应用于航空枢纽的运营和管理中。</a:t>
            </a:r>
          </a:p>
          <a:p>
            <a:r>
              <a:t>3.未来，航空枢纽需要更加注重创新和研发，以适应快速发展的航空运输市场。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航空枢纽对区域经济发展的促进作用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建设规划：位置选择与设计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航空枢纽建设与运营规划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建设规划：位置选择与设计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位置选择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1.地理位置：航空枢纽应建在地理位置优越，交通便利，有利于旅客和货物中转的地方。同时，考虑地形、气候等自然因素对航空运营的影响。</a:t>
            </a:r>
          </a:p>
          <a:p>
            <a:r>
              <a:t>2.市场需求：以航空市场需求为导向，考虑旅客流量、货物流量、航班频次等因素，确保枢纽建设与运营的市场可行性。</a:t>
            </a:r>
          </a:p>
          <a:p>
            <a:r>
              <a:t>3.竞争环境：分析周边机场的竞争态势，确保枢纽建设能够提升竞争优势，吸引更多的航空公司和旅客。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1.航站楼设计：航站楼的设计应以人为本，考虑旅客的舒适度和便利性，同时注重环保、节能和可持续性。</a:t>
            </a:r>
          </a:p>
          <a:p>
            <a:r>
              <a:t>2.跑道与停机位设计：根据航空器的型号和运营需求，合理规划跑道长度、宽度和停机位数量，确保航空运营的安全和效率。</a:t>
            </a:r>
          </a:p>
          <a:p>
            <a:r>
              <a:t>3.信息化与智能化设计：利用先进的信息技术和智能化设备，提升枢纽的运营效率和服务质量，提高旅客满意度。</a:t>
            </a:r>
          </a:p>
          <a:p>
            <a:r>
              <a:t>以上内容仅供参考，建议查阅航空枢纽建设与运营规划的相关文献资料，以获取更加全面和准确的信息。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建设规划：基础设施与设备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航空枢纽建设与运营规划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建设规划：基础设施与设备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航空枢纽基础设施建设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1.跑道与滑行道：根据航班流量和机型需求规划跑道数量与长度，确保飞行安全，提高运行效率。</a:t>
            </a:r>
          </a:p>
          <a:p>
            <a:r>
              <a:t>2.停机位与停机坪：依据航空公司需求及机型特点，合理规划停机位与停机坪，提高航班保障能力。</a:t>
            </a:r>
          </a:p>
          <a:p>
            <a:r>
              <a:t>3.货运设施：建设高效、安全的货运设施，满足日益增长的航空货运需求。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航空枢纽设备配置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1.航空导航设备：安装先进的航空导航设备，确保飞行安全，提高航班准点率。</a:t>
            </a:r>
          </a:p>
          <a:p>
            <a:r>
              <a:t>2.行李处理系统：配置高效、自动化的行李处理系统，提升旅客出行体验。</a:t>
            </a:r>
          </a:p>
          <a:p>
            <a:r>
              <a:t>3.机场安保设备：配备先进的机场安保设备，确保航空枢纽的安全运行。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建设规划：基础设施与设备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1.节能环保：采用节能环保技术和设备，降低航空枢纽的碳排放和能源消耗。</a:t>
            </a:r>
          </a:p>
          <a:p>
            <a:r>
              <a:t>2.生态环境：加强生态环境保护，合理规划绿化带，提高航空枢纽的环境质量。</a:t>
            </a:r>
          </a:p>
          <a:p>
            <a:r>
              <a:t>3.资源利用：提高资源利用效率，实现航空枢纽废弃物的减量化、资源化和无害化。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1.信息技术：应用先进的信息技术，实现航空枢纽运营管理的智能化和高效化。</a:t>
            </a:r>
          </a:p>
          <a:p>
            <a:r>
              <a:t>2.数据分析：通过大数据分析，实时掌握航班运行、旅客流量等信息，为决策提供支持。</a:t>
            </a:r>
          </a:p>
          <a:p>
            <a:r>
              <a:t>3.物联网技术：利用物联网技术，实现设备间的互联互通，提高设备运行效率和管理水平。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建设规划：基础设施与设备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安全保障体系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1.安全管理制度：建立健全航空枢纽安全管理制度，明确各部门的安全职责和工作流程。</a:t>
            </a:r>
          </a:p>
          <a:p>
            <a:r>
              <a:t>2.应急预案：制定完善的应急预案，确保在突发事件发生时能够迅速响应并有效处置。</a:t>
            </a:r>
          </a:p>
          <a:p>
            <a:r>
              <a:t>3.安全培训：加强员工的安全培训，提高全员的安全意识和操作技能。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运营协同与优化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1.跨部门协同：加强航空枢纽内各部门的协同合作，形成高效、顺畅的运营体系。</a:t>
            </a:r>
          </a:p>
          <a:p>
            <a:r>
              <a:t>2.流程优化：对航空枢纽的运营流程进行优化，提高运行效率和服务质量。</a:t>
            </a:r>
          </a:p>
          <a:p>
            <a:r>
              <a:t>3.持续改进：建立持续改进机制，根据实际运营情况不断优化航空枢纽的建设和运营规划。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运营规划：航班管理与调度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航空枢纽建设与运营规划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运营规划：航班管理与调度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航班管理与调度概述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1.航班管理与调度是航空枢纽运营核心，涉及航班计划、调度、监控等多方面。</a:t>
            </a:r>
          </a:p>
          <a:p>
            <a:r>
              <a:t>2.随着航空业发展，航班管理与调度面临诸多挑战，需提升智能化、精细化水平。</a:t>
            </a:r>
          </a:p>
          <a:p>
            <a:r>
              <a:t>3.高效的航班管理与调度可提高航班正点率，提升旅客满意度，提高航空公司竞争力。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航班计划编制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1.航班计划需根据市场需求、运力资源等因素进行编制，确保航班运营效益最大化。</a:t>
            </a:r>
          </a:p>
          <a:p>
            <a:r>
              <a:t>2.引入大数据、人工智能等技术，提高航班计划编制的准确性和效率。</a:t>
            </a:r>
          </a:p>
          <a:p>
            <a:r>
              <a:t>3.强化与其他交通方式的衔接，打造综合交通体系，提高航班计划的协同性。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https://d.book118.com/856120031015010041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航空枢纽概述与重要性</vt:lpstr>
      <vt:lpstr> 航空枢纽概述与重要性</vt:lpstr>
      <vt:lpstr> 航空枢纽概述与重要性</vt:lpstr>
      <vt:lpstr> 建设规划：位置选择与设计</vt:lpstr>
      <vt:lpstr> 建设规划：位置选择与设计</vt:lpstr>
      <vt:lpstr> 建设规划：基础设施与设备</vt:lpstr>
      <vt:lpstr> 建设规划：基础设施与设备</vt:lpstr>
      <vt:lpstr> 建设规划：基础设施与设备</vt:lpstr>
      <vt:lpstr> 建设规划：基础设施与设备</vt:lpstr>
      <vt:lpstr> 运营规划：航班管理与调度</vt:lpstr>
      <vt:lpstr> 运营规划：航班管理与调度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2024-09-07T19:39:04.024</cp:lastPrinted>
  <dcterms:created xsi:type="dcterms:W3CDTF">2024-09-07T11:39:04Z</dcterms:created>
  <dcterms:modified xsi:type="dcterms:W3CDTF">2024-09-07T11:39:06Z</dcterms:modified>
</cp:coreProperties>
</file>