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414D4-FBD0-4377-98C6-342188EC4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07C08-7324-445B-B4ED-C577E4FA5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9A6C4-16FA-4164-914A-0BC3D434E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67ACA4-9017-48DA-A02A-B3B992E2A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980A4A-2E24-494B-AEFB-2A5F2A239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5BC954-79B6-4D7D-AC71-9DB1515E7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15D87D-6FB0-4BDC-8811-645D34FED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BDA1B-46BE-497C-A3FB-61EDFA1C3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30C066-B46C-4FE9-A9E5-EB60BB374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B46C1-1CEC-4E01-9EFA-F5BEF1C2B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40B15-6B70-401E-BDEC-ECDC51FEF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2015114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农村污水处理可行性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农村污水处理现状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农村污水处理技术可行性分析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社会和环境影响评估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政策和制度可行性分析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农村水环境污染问题日益严重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随着农村经济的发展和人口的增长，农村水环境面临着越来越大的污染压力，包括生活污水、农业废弃物、工业废水等。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农村污水处理设施建设滞后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相对于城市污水处理设施，农村污水处理设施建设明显滞后，缺乏有效的污水处理设施和管理体系。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农村污水处理对生态和健康的影响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农村水环境的污染不仅影响农村生态环境的可持续发展，还对农村居民的健康产生严重影响。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本研究旨在探讨农村污水的处理可行性，为农村污水处理设施的建设和管理提供科学依据和技术支持。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研究农村污水的处理可行性，可以改善农村水环境质量，保障农村居民的健康和生活质量，促进农村生态环境的可持续发展。同时，研究成果可以为政府和相关机构提供决策参考，推动农村污水处理事业的发展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农村污水处理现状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农村居民日常生活中的洗涤、沐浴、厨房等产生的污水。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生活污水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畜禽养殖废水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农业种植废水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农村畜禽养殖产生的粪便和冲洗废水。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农田灌溉后产生的尾水以及农药和化肥的残留物。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农村污水来源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很多农村地区缺乏污水处理设施，导致污水直接排放到自然水体中。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处理设施不足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现有的污水处理技术不适合农村地区的特点，导致处理效果不佳。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技术落后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缺乏有效的污水处理设施运行管理和维护机制。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管理缺失</a:t>
            </a:r>
          </a:p>
        </p:txBody>
      </p:sp>
      <p:sp>
        <p:nvSpPr>
          <p:cNvPr id="21" name="Freeform 21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农村污水处理现状及问题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t="13708" b="13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改善生活质量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通过污水处理可以改善农村居民的生活环境，提高生活质量。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农村污水排放对水体造成污染，威胁农村生态环境和居民健康，因此需要重视污水处理。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良好的农村环境是农村经济发展的基础，污水处理是保障农村可持续发展的重要措施。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农村污水处理的重要性和紧迫性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农村污水处理技术可行性分析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生物膜法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通过生物膜上的微生物代谢作用，去除污水中的有机物和氨氮等污染物。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化学处理法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通过投加化学药剂，使污水中的有害物质转化为无害物质或易于去除的形态。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自然生态处理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利用自然界的生态平衡，通过植物、微生物和土壤的综合作用净化水质。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活性污泥法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利用活性污泥去除污水中的有机物，通过曝气、沉淀和分离等过程净化水质。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污水处理技术介绍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适用于有机物浓度较高的农村污水，能够降低有机物负荷，同时产生沼气作为能源利用。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厌氧生物处理技术</a:t>
            </a:r>
          </a:p>
        </p:txBody>
      </p:sp>
      <p:sp>
        <p:nvSpPr>
          <p:cNvPr id="9" name="AutoShape 9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生态湿地处理技术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稳定塘处理技术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土地处理技术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利用湿地植物、微生物和土壤的综合作用，净化水质，同时美化环境。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利用天然池塘或人工构筑的池塘，通过自然净化作用去除污水中的污染物。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利用土壤和植物的吸收、过滤和净化作用，去除污水中的污染物质。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适合农村的污水处理技术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技术成熟度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评估所选用技术的成熟度和可靠性，确保在农村环境下能够稳定运行。</a:t>
            </a:r>
          </a:p>
        </p:txBody>
      </p:sp>
      <p:sp>
        <p:nvSpPr>
          <p:cNvPr id="7" name="AutoShape 7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分析技术的初始投资成本、运行费用和维护费用，评估是否符合农村经济条件。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环境适应性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考虑当地气候、地理和水文条件，评估技术的适应性和可行性。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分析技术的经济效益和社会效益，评估是否能够为农村带来长期利益。</a:t>
            </a:r>
          </a:p>
        </p:txBody>
      </p:sp>
      <p:sp>
        <p:nvSpPr>
          <p:cNvPr id="22" name="AutoShape 22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https://d.book118.com/856120151141010055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2024-09-23T04:26:17.148</cp:lastPrinted>
  <dcterms:created xsi:type="dcterms:W3CDTF">2024-09-22T20:26:17Z</dcterms:created>
  <dcterms:modified xsi:type="dcterms:W3CDTF">2024-09-22T20:26:19Z</dcterms:modified>
</cp:coreProperties>
</file>