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3923B-3320-484F-9676-212128403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5F147-CF1B-4382-BCBE-8B8711AC1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F1B9B-8EC6-4DE8-880F-FA9565A0A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C4CF77-92AB-4335-B94C-18D26CF3E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261CC6-3440-4FD8-BB2D-75DC32A31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14B3A7-83DA-4D31-BBD7-D0F527633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122A67-DEBC-46B4-95A3-AE180C0D4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BF0863-42F8-45E3-846F-79A3E942F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CF59B-4B2D-4412-8338-E62E1E911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38C90-4241-4A45-A3A8-DC0B9A676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7DF55-915D-479A-86D2-B21B3F766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2324202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健康教育先进个人总结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个人在健康教育领域的贡献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健康教育的成果和影响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个人在健康教育中的经验和教训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健康教育的未来发展和个人计划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表彰先进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对在健康教育领域做出杰出贡献的个人进行表彰，肯定他们的努力和成就。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树立榜样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通过宣传先进个人的事迹和经验，为其他从事健康教育工作的人员树立学习的榜样，推动健康教育事业的发展。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促进交流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通过总结先进个人的工作方法和经验，促进不同地区、不同领域之间的交流与合作，共同提高健康教育水平。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811" r="2581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总结先进个人在健康教育实践中的创新举措和有效方法，包括课程设计、教学方法、活动组织等方面的经验。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健康教育实践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探讨先进个人在健康教育理论研究方面的成果，如对健康教育理念的阐述、对健康行为影响因素的研究等。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健康教育理论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介绍先进个人在健康教育推广方面的贡献，如开展健康知识讲座、编写健康教育教材、制作健康教育宣传品等。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健康教育推广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评估先进个人所开展的健康教育工作的成效，包括受众覆盖面、知识普及率、行为改变率等方面的指标。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健康教育成效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个人在健康教育领域的贡献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375" r="243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针对不同年龄段人群的健康教育计划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根据儿童、青少年、成人等不同年龄段人群的特点和需求，制定了相应的健康教育计划，旨在提高各年龄段人群的健康意识和技能。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多样化的健康教育课程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设计了包括营养与健康、心理健康、运动与健康、慢性病预防与控制等在内的多样化健康教育课程，满足不同人群的健康需求。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制定的健康教育计划和课程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通过组织健康知识讲座和研讨会，向公众普及健康知识和技能，提高人们的健康素养和自我保健能力。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开展健康技能培训和指导活动，如急救技能培训、健康饮食指导等，帮助人们掌握实用的健康技能，提高应对突发状况的能力。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推广健康知识和技能的活动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健康技能培训和指导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健康知识讲座和研讨会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社区健康教育项目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参与社区健康教育项目，为社区居民提供健康咨询、健康知识普及和技能培训等服务，促进社区居民的健康水平提升。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学校健康教育项目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积极参与学校健康教育项目，通过制定健康教育计划和课程、开展健康知识讲座和技能培训等活动，提高学生的健康意识和技能。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企业健康教育项目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参与企业健康教育项目，为企业员工提供职业健康培训、心理健康辅导等服务，提高员工的身心健康水平和工作效率。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833" r="158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参与的健康教育项目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健康教育的成果和影响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通过健康教育活动，受众获得了广泛的健康知识，包括疾病预防、健康生活方式、心理健康等方面。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健康知识普及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技能掌握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健康素养提高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受众不仅了解了健康知识，还掌握了实际应用的技能，如正确的洗手方法、合理的膳食搭配等。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受众的健康素养得到了显著提高，能够更好地理解健康信息，做出明智的健康决策。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受众的健康知识和技能提升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通过健康教育，受众的生活方式得到了改善，如增加体育锻炼、减少不良饮食习惯等。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708" r="17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生活方式改善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受众学会了如何预防和控制疾病，如定期接种疫苗、及时发现并处理健康问题等。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疾病预防和控制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受众逐渐养成了健康的生活习惯，如保持充足睡眠、合理饮食、定期体检等。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健康习惯养成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受众的健康行为改变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通过健康教育活动，社区的整体健康水平得到了提升，居民的健康状况得到了改善。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708" r="19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社区健康水平提升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学校作为健康教育的重要场所，通过课程和活动等多种形式推广健康教育，提高了学生的健康素养。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学校健康教育推广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健康教育活动的开展促进了社会健康氛围的营造，形成了关注健康、追求健康的良好风尚。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社会健康氛围营造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对社区和学校的健康促进作用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https://d.book118.com/856123242024010042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2024-09-09T10:20:08.974</cp:lastPrinted>
  <dcterms:created xsi:type="dcterms:W3CDTF">2024-09-09T02:20:08Z</dcterms:created>
  <dcterms:modified xsi:type="dcterms:W3CDTF">2024-09-09T02:20:11Z</dcterms:modified>
</cp:coreProperties>
</file>