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38B1AF-4270-4ED8-9AD0-194D23B406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6843C7-755D-4F53-8E34-45DEA795F9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9109C2-9B67-40BD-81E3-BC9CCF9E5D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A667B5-8100-4C10-9B09-9A5ABCA134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ACCA88-4F7C-4493-9392-9B317C0A89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EDD7D3-5D38-4009-997F-0D3716A741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9BB8C3-55F6-4181-AD7E-B32B4F8C1E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62AA2E-A3DE-460C-9637-52A269D0F8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624A39-2006-49DD-8BC9-F8048EE765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E58BCF-C637-4F8D-BC4C-808C89C478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C05073-DE8F-42C3-B558-972F7F1F01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612413023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中心静脉血氧饱和度监测技术在ICU中的经济性分析与成本效益评估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中心静脉血氧饱和度监测技术简介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ICU中应用现状分析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经济性分析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成本效益评估方法与结果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讨论与建议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随着医疗技术的不断发展，中心静脉血氧饱和度监测技术在ICU中的应用越来越广泛，成为评估患者病情和治疗效果的重要手段。</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本次研究旨在分析中心静脉血氧饱和度监测技术在ICU中的经济性，评估其成本效益，为医疗机构合理配置资源提供参考。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背景</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通过准确监测中心静脉血氧饱和度，有助于及时发现患者病情变化，调整治疗方案，提高救治成功率。</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提高医疗质量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合理应用中心静脉血氧饱和度监测技术可以避免不必要的检查和治疗，降低医疗成本，缓解患者经济压力。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节约医疗资源</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458" r="17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对中心静脉血氧饱和度监测技术的经济性分析和成本效益评估，有助于推动相关技术的改进和优化，提高医疗服务水平。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推动技术发展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汇报内容概述</a:t>
              </a:r>
            </a:p>
          </p:txBody>
        </p:sp>
      </p:grpSp>
      <p:sp>
        <p:nvSpPr>
          <p:cNvPr id="29" name="TextBox 29"/>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研究方法</a:t>
            </a:r>
          </a:p>
        </p:txBody>
      </p:sp>
      <p:sp>
        <p:nvSpPr>
          <p:cNvPr id="30" name="TextBox 30"/>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介绍本次研究所采用的方法和数据来源，包括文献回顾、实地调查、数据收集和分析等。</a:t>
            </a:r>
          </a:p>
        </p:txBody>
      </p:sp>
      <p:sp>
        <p:nvSpPr>
          <p:cNvPr id="31" name="TextBox 31"/>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效益评估</a:t>
            </a:r>
          </a:p>
        </p:txBody>
      </p:sp>
      <p:sp>
        <p:nvSpPr>
          <p:cNvPr id="32" name="TextBox 32"/>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从临床效果、患者满意度、医疗质量等多个方面评估中心静脉血氧饱和度监测技术的效益，并采用定量和定性相结合的方法进行分析。</a:t>
            </a:r>
          </a:p>
        </p:txBody>
      </p:sp>
      <p:sp>
        <p:nvSpPr>
          <p:cNvPr id="33" name="TextBox 33"/>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成本分析</a:t>
            </a:r>
          </a:p>
        </p:txBody>
      </p:sp>
      <p:sp>
        <p:nvSpPr>
          <p:cNvPr id="34" name="TextBox 34"/>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详细列出中心静脉血氧饱和度监测技术的相关成本，包括设备购置、维护、耗材、人工等费用，并进行分类和比较。</a:t>
            </a:r>
          </a:p>
        </p:txBody>
      </p:sp>
      <p:sp>
        <p:nvSpPr>
          <p:cNvPr id="35" name="TextBox 35"/>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结论与建议</a:t>
            </a:r>
          </a:p>
        </p:txBody>
      </p:sp>
      <p:sp>
        <p:nvSpPr>
          <p:cNvPr id="36" name="TextBox 36"/>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总结本次研究的结论，提出针对性的建议，为医疗机构合理配置资源、优化治疗方案提供参考。</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中心静脉血氧饱和度监测技术简介</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技术原理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中心静脉血氧饱和度（ScvO2）监测技术是通过测量上腔静脉或下腔静脉血液中氧合血红蛋白占全部血红蛋白的百分比，来反映全身氧供和氧耗的平衡情况。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操作方法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通常通过放置中心静脉导管并连接血氧饱和度监测仪来实现。导管放置位置一般选择颈内静脉、锁骨下静脉或股静脉，通过导管抽取血液样本进行实时监测。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技术原理及操作方法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ScvO2监测技术主要应用于重症监护室（ICU）中的危重病人，尤其是那些存在血流动力学不稳定、组织器官灌注不足或氧供需失衡风险的患者。</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临床应用范围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适应症包括各类休克、严重创伤、大手术后、心肺功能不全、多器官功能衰竭等需要密切监测全身氧代谢状况的患者。</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适应症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临床应用范围与适应症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ScvO2监测能实时、连续地反映患者全身氧供和氧耗的平衡情况，为临床医生提供及时、准确的病情信息，有助于指导治疗和调整治疗方案。同时，该技术操作简便，并发症发生率低。</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优点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ScvO2监测需要放置中心静脉导管，属于有创性操作，可能存在一定的风险和并发症，如感染、出血、血栓形成等。此外，监测结果可能受到多种因素的影响，如导管位置、血液稀释、体温等，需要临床医生结合其他指标和临床表现进行综合判断。</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缺点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优缺点分析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ICU中应用现状分析</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ICU患者通常病情危重，需要密切监测生命体征和病情变化。</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病情危重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高风险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083" r="17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需求迫切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患者面临多器官功能衰竭、感染性休克等高风险状况，对监测和治疗手段要求较高。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及时、准确地掌握患者的血氧饱和度等关键指标，对于指导治疗和改善患者预后具有重要意义。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ICU患者特点与需求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实时监测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该技术可实现实时监测，为医生提供连续、动态的血氧饱和度信息，有助于及时发现和处理异常情况。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技术成熟</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中心静脉血氧饱和度监测技术已在ICU中得到广泛应用，成为重要的监测手段之一。</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操作简便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该技术操作相对简便，能够快速、准确地获取患者的血氧饱和度数据。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中心静脉血氧饱和度监测技术应用情况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成本较高</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操作风险</a:t>
            </a:r>
            <a:endParaRPr lang="en-US" sz="1100"/>
          </a:p>
        </p:txBody>
      </p:sp>
      <p:sp>
        <p:nvSpPr>
          <p:cNvPr id="11" name="AutoShape 11"/>
          <p:cNvSpPr/>
          <p:nvPr/>
        </p:nvSpPr>
        <p:spPr>
          <a:xfrm>
            <a:off x="2654004" y="4162996"/>
            <a:ext cx="2696636" cy="41385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依赖专业人员</a:t>
            </a:r>
            <a:endParaRPr lang="en-US" sz="1100"/>
          </a:p>
        </p:txBody>
      </p:sp>
      <p:sp>
        <p:nvSpPr>
          <p:cNvPr id="12" name="AutoShape 12"/>
          <p:cNvSpPr/>
          <p:nvPr/>
        </p:nvSpPr>
        <p:spPr>
          <a:xfrm>
            <a:off x="2596324" y="5312610"/>
            <a:ext cx="275431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监测数据解读难度</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存在问题及挑战</a:t>
              </a:r>
            </a:p>
          </p:txBody>
        </p:sp>
      </p:grpSp>
      <p:sp>
        <p:nvSpPr>
          <p:cNvPr id="36" name="AutoShape 36"/>
          <p:cNvSpPr/>
          <p:nvPr/>
        </p:nvSpPr>
        <p:spPr>
          <a:xfrm>
            <a:off x="5590556" y="293678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该技术需要穿刺中心静脉，存在一定的操作风险和并发症发生率。</a:t>
            </a:r>
            <a:endParaRPr lang="en-US" sz="1100"/>
          </a:p>
        </p:txBody>
      </p:sp>
      <p:sp>
        <p:nvSpPr>
          <p:cNvPr id="37" name="AutoShape 37"/>
          <p:cNvSpPr/>
          <p:nvPr/>
        </p:nvSpPr>
        <p:spPr>
          <a:xfrm>
            <a:off x="5590556" y="405974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监测过程需要专业人员进行操作和维护，对医护人员的专业素质和技能要求较高。</a:t>
            </a:r>
            <a:endParaRPr lang="en-US" sz="1100"/>
          </a:p>
        </p:txBody>
      </p:sp>
      <p:sp>
        <p:nvSpPr>
          <p:cNvPr id="38" name="AutoShape 38"/>
          <p:cNvSpPr/>
          <p:nvPr/>
        </p:nvSpPr>
        <p:spPr>
          <a:xfrm>
            <a:off x="5590556" y="518224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由于患者病情复杂多变，监测数据解读需要丰富的临床经验和专业知识，对医生的专业素养要求较高。</a:t>
            </a:r>
            <a:endParaRPr lang="en-US" sz="1100"/>
          </a:p>
        </p:txBody>
      </p:sp>
      <p:sp>
        <p:nvSpPr>
          <p:cNvPr id="39" name="AutoShape 39"/>
          <p:cNvSpPr/>
          <p:nvPr/>
        </p:nvSpPr>
        <p:spPr>
          <a:xfrm>
            <a:off x="5590556" y="180330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中心静脉血氧饱和度监测设备价格昂贵，且需要定期维护和更新，增加了医疗成本。</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04</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经济性分析</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https://d.book118.com/856124130235010044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2024-09-13T13:07:31.910</cp:lastPrinted>
  <dcterms:created xsi:type="dcterms:W3CDTF">2024-09-13T05:07:31Z</dcterms:created>
  <dcterms:modified xsi:type="dcterms:W3CDTF">2024-09-13T05:07:33Z</dcterms:modified>
</cp:coreProperties>
</file>