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4E219-08E7-4ABD-B100-4BE525965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A45B8-785F-47C0-B508-EBABC027D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DF392-4C67-4825-A044-7275A1161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F3FCB-26EA-462F-B707-539CD25C9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A09AE-D588-46B8-A759-540D027B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5ADD7-2F6F-40A6-9BD5-CF9EFC47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7C8A1-CB5A-46EF-A51D-9D175CF3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F50E3-9FFF-4342-85B5-51C17325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3FFE8-DC64-4005-AD0B-D906FE115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9DF2F-044C-4C55-8C26-17AA08D9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F5D6F-855B-456F-B7BB-DF199BC0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242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内漏患者的护理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内漏患者评估与诊断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内漏患者治疗策略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专科护理措施实施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提高对内漏的认识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探讨护理措施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阐述内漏的定义、原因、危害，以引起医护人员和患者的重视。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分析内漏患者的护理需求，提出针对性的护理措施，以改善患者生活质量。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81" r="316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内漏是指人体内部器官或组织间的异常通道，使得体液、气体等在内部异常流动，常见于消化道、泌尿道等部位。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内漏可能导致体液失衡、感染、器官功能障碍等严重后果，甚至危及生命。因此，对内漏患者的护理至关重要。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内漏定义及危害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内漏患者评估与诊断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内漏部位出现疼痛、肿胀、红斑、发热等。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患者可能出现发热、寒战、乏力等全身症状。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根据内漏的严重程度和持续时间，可分为急性内漏、亚急性内漏和慢性内漏。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辅助检查方法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可发现内漏部位的血流异常，评估内漏的范围和程度。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可清晰显示内漏部位的解剖结构和周围组织受累情况。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对内漏的软组织分辨率高，可发现早期内漏。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结合患者的临床表现、辅助检查结果及病史，综合判断是否为内漏。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首先进行详细的病史询问和体格检查，然后进行必要的辅助检查，最后根据检查结果和临床表现进行综合分析和诊断。在诊断过程中，需要注意排除其他可能引起相似症状的疾病，如感染、肿瘤等。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内漏患者治疗策略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保守治疗措施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使用止血药、抗生素等药物，控制内漏引起的出血和感染。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对于局部内漏，可采用压迫止血的方法，如使用绷带、纱布等进行包扎。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密切观察患者病情变化，定期监测生命体征、内漏情况等，及时调整治疗方案。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压迫止血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修补术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对于较大的内漏或广泛损伤，可能需要切除部分组织或器官，以彻底止血。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采用介入放射学技术，如动脉栓塞术、内镜下止血等，对内漏进行定位和治疗。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对于较小的内漏或局部损伤，可采用修补术进行治疗，如缝合、补片等。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https://d.book118.com/856124233012010104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2024-09-29T14:16:44.105</cp:lastPrinted>
  <dcterms:created xsi:type="dcterms:W3CDTF">2024-09-29T06:16:44Z</dcterms:created>
  <dcterms:modified xsi:type="dcterms:W3CDTF">2024-09-29T06:16:45Z</dcterms:modified>
</cp:coreProperties>
</file>