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AA38B-D718-42A6-940F-A33F17B1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6590-8B0F-4696-8B2E-1641D866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42BD5-DF7E-4B83-95EF-E1C2B174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F3530-6C19-4AF4-8D3A-E344DFDC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90F36-BDBE-465F-A6CF-BB8D5A29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4E81C-46C5-4953-9F3C-FC3736AE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BAE1B-077B-416A-B7E1-17EC782B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7001D-5135-4088-86B7-5729C92B6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CDCF9-A12C-44ED-B336-E6BE3B0D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24BFC-8009-4F75-858D-FE2F0586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4DA80-E864-49A7-B222-6E5CB0CA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25053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一年级《品德与生活》教学工作总结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学生表现与进步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教学中的问题与改进措施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教师自我反思与提升计划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一年级《品德与生活》课程是小学阶段的重要课程之一，旨在培养学生的品德素质、生活技能和综合素质。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通过课堂教学、实践体验、合作学习等多种方式，帮助学生树立正确的价值观、养成良好的品德习惯，提高生活技能和综合素质。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根据课程目标和教材内容，制定详细的教学计划，包括教学进度、教学内容、教学方法等。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以教材为基础，结合学生的实际情况和需要，选择合适的教学内容，包括道德教育、生活技能培养、社会实践等方面。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采用多种教学方法，如讲授、讨论、案例分析、角色扮演等，以激发学生的学习兴趣和积极性。同时，注重实践教学，让学生在实践中学习和体验。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注重培养孩子的道德品质，引导他们树立正确的价值观。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结合日常生活场景，教授孩子基本的生活技能和常识。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关注孩子的情感发展，培养他们的同理心和社交能力。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通过模拟生活场景，让孩子在实践中学习和掌握知识。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让孩子扮演不同的角色，体验不同角色的生活和情感。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鼓励孩子分组合作，培养他们的团队协作和沟通能力。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观察孩子的课堂表现，评估他们的学习效果。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检查孩子的作业完成情况，了解他们对知识的掌握程度。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收集家长的反馈意见，了解孩子在家庭中的表现和进步。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学生表现与进步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大部分学生在课堂上能够积极参与讨论、回答问题，表现出较高的学习热情。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积极参与课堂活动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大部分学生能够认真听讲，理解并掌握课堂知识，但仍有部分学生注意力不集中，需要加强引导。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认真听讲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875" r="9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在小组活动中，学生能够积极合作，分享自己的观点和想法，但仍有部分学生缺乏合作意识，需要加强培养。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学生课堂表现分析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264" b="292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学生作业完成情况评价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作业完成质量较高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大部分学生能够认真完成作业，表现出较高的学习态度和责任心。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作业完成时间分布合理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大部分学生能够在规定时间内完成作业，但仍有部分学生需要加强时间管理。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作业完成方式多样化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除了书面作业外，学生还能够通过口头表达、表演等方式展示自己的学习成果。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https://d.book118.com/856125053110010045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2024-09-14T03:53:35.723</cp:lastPrinted>
  <dcterms:created xsi:type="dcterms:W3CDTF">2024-09-13T19:53:35Z</dcterms:created>
  <dcterms:modified xsi:type="dcterms:W3CDTF">2024-09-13T19:53:38Z</dcterms:modified>
</cp:coreProperties>
</file>