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8E65-F589-4E09-9233-7AB667CF5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7F8A0-FD0F-4C33-981F-0043D0DE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1D3B9-0A07-45A2-A230-29243B15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EFD68-B832-4F6D-A47B-720398EC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1CB1C-E528-4CF4-896F-0C5C4DAA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AAC1C4-9ACC-4B63-97CE-CA242956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AB242-CB14-4790-819C-66196D3F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C7211-CFB5-4066-BFC9-17CC2239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A814-8F25-4147-945A-B5CF7577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3BE92-BA78-4EF4-9062-9EB83E43A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F8454-C262-4EBE-8B6C-998097692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2025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网络家装服务的渠道选择与策略规划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渠道整合与优化调整方案制定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" b="12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随着互联网技术的发展和普及，网络家装服务逐渐成为一种新兴的家装选择方式，为消费者提供了更加便捷、个性化的家装体验。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互联网家装服务兴起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传统的家装服务市场面临着信息不对称、效率低下等问题，网络家装服务的出现为市场带来了新的变革和发展机遇。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家装服务市场变革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本文旨在探讨网络家装服务的渠道选择与策略规划，为家装服务提供商和消费者提供有价值的参考和建议。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37" r="993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目前，家装服务市场竞争激烈，众多企业纷纷进入该领域，通过不同的渠道和策略争夺市场份额。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近年来，家装服务市场规模不断扩大，消费者对于家装服务的需求也在持续增长。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消费者对于家装服务的需求越来越多样化、个性化，对于服务质量、价格、便捷性等方面也提出了更高的要求。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家装服务市场现状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在淘宝、京东等电商平台上开设店铺，利用平台流量和信誉体系吸引消费者。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458" r="2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在微信、微博等社交媒体上建立品牌形象，通过内容营销和粉丝互动提高知名度。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通过SEO和SEM优化网站排名，提高品牌曝光度和用户点击率。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在家居卖场设立体验店或展示区，提供实物展示和现场咨询服务。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05" r="1230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家居卖场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与装修公司建立合作关系，将网络家装服务作为装修公司的增值服务提供给客户。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装修公司合作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与独立设计师或设计工作室合作，将网络家装服务融入设计师的设计方案中。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多渠道整合营销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结合线上和线下渠道，打造多渠道、全方位的营销体系。通过线上平台吸引流量、建立品牌认知，线下渠道提供体验和服务，实现线上线下的互补与融合。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个性化服务策略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针对不同消费者需求，提供个性化的家装服务。例如，为年轻人提供时尚、简约的设计风格，为老年人提供舒适、实用的家居环境。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优质供应链整合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与优质供应商建立长期合作关系，确保产品质量和成本控制。同时，通过供应链管理优化库存和物流效率，提高客户满意度。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技术创新与智能化应用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利用先进技术如虚拟现实(VR)、增强现实(AR)等为消费者提供更直观的家装效果预览。此外，引入智能家居解决方案，提升家居的便捷性和舒适度。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强化售后服务与客户关系管理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建立完善的售后服务体系，及时处理客户投诉和问题。通过客户关系管理(CRM)系统跟踪客户需求和满意度，持续优化服务质量和客户体验。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策略规划制定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根据用户需求、消费能力和地域等因素，将市场细分为不同的子市场，以便更精准地满足用户需求。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了解竞争对手的定位、产品和服务特点，以及他们的市场份额和营销策略，以便制定更有针对性的市场定位策略。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明确目标用户群体，包括年龄、性别、地域、收入等特征，以及他们的家装需求和偏好。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https://d.book118.com/856132025040010034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2024-09-03T07:02:41.155</cp:lastPrinted>
  <dcterms:created xsi:type="dcterms:W3CDTF">2024-09-02T23:02:41Z</dcterms:created>
  <dcterms:modified xsi:type="dcterms:W3CDTF">2024-09-02T23:02:43Z</dcterms:modified>
</cp:coreProperties>
</file>