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F48F4-AE14-4D54-B608-B7C7501DE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7BFA6-A1C5-4F8C-850E-DDB2ED91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726A6-198F-4E9D-AA6F-75F0AEDC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2E7C8-FD96-4BFC-A4FC-D263AFCF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57836-C54D-4F62-84B0-32D076E5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3ABFF-B8EB-4E39-BA66-CAB253A06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5587A-B943-4EE3-A6C8-C50ADDD2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0A7C6-5A3E-4072-A00D-C7851E15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E5599-906F-490A-BE82-C060EE28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DADB0-F947-401B-A439-04C024DB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7A3AE-6C43-46EF-8DF7-14E88CE0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3114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肝药及肝病基础课件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肝药概述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肝病基础知识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肝药在肝病治疗中的应用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肝药的副作用及注意事项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肝病患者的日常保健与护理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肝病防治的未来展望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肝药概述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肝药是指用于治疗肝脏疾病的药物，根据其作用机制和用途的不同，可以分为保肝药、抗肝炎药、抗肝硬化药、抗肝癌药等。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药是指针对肝脏疾病的药物，旨在改善肝脏功能、缓解病情、延缓病程进展等。根据药物的作用机制和用途，可以将肝药分为多个类别，如保肝药、抗肝炎药、抗肝硬化药、抗肝癌药等。这些药物针对不同的肝脏疾病阶段和病因，发挥不同的治疗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肝药的作用机制主要包括抗炎、抗氧化、抗纤维化、抗病毒等方面，旨在减轻肝脏损伤、促进肝细胞再生、延缓病情进展等。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药的作用机制涉及多个方面，如抗炎、抗氧化、抗纤维化、抗病毒等。这些药物通过不同的作用机制，旨在减轻肝脏损伤、促进肝细胞再生、延缓病情进展等。例如，抗炎药可以抑制炎症反应，减轻肝细胞的损伤；抗氧化药可以清除自由基，减少氧化应激反应对肝细胞的损害；抗纤维化药可以抑制肝纤维化的进程，防止肝硬化和肝癌的发生；抗病毒药则可以抑制肝炎病毒的复制，从而缓解肝炎病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肝药的作用机制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肝药的研发历程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总结词：肝药的研发历程经历了漫长的探索和实践，从天然药物治疗到现代药物研发，不断有新的肝药问世，为肝脏疾病的治疗提供了更多的选择和希望。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肝药的研发历程是一个漫长而不断进步的过程。最初，人们使用天然药物治疗肝脏疾病，如中药、草药等。随着科技的发展和医学知识的积累，人们开始对肝脏疾病的发生机制进行深入研究，发现了许多潜在的治疗靶点。在此基础上，现代药物研发技术不断发展，越来越多的新药被发现和开发出来。这些新药的研发涉及到分子生物学、细胞生物学、免疫学等多个领域的前沿技术，为肝脏疾病的治疗提供了更多的选择和希望。同时，肝药的研发也面临着诸多挑战，如疗效的稳定性、药物的副作用和耐药性问题等。因此，未来的研究需要进一步加强药物的疗效和安全性评估，为肝脏疾病的治疗提供更加可靠和有效的药物选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肝病基础知识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肝病是指发生在肝脏的病变，包括肝炎、肝硬化、肝癌等多种类型。肝脏是人体重要的代谢器官，承担着多种生理功能，因此肝病对身体健康影响极大。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根据病因、病情和病程，肝病可以分为多种类型。常见的肝病包括病毒性肝炎（如甲型肝炎、乙型肝炎、丙型肝炎等）、脂肪肝、酒精性肝病、药物性肝损伤等。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803" b="680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肝炎病毒是导致肝病的主要原因之一。病毒在肝脏内复制并引起免疫反应，导致肝细胞损伤和炎症。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肝炎病毒的感染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脂肪肝是由于脂肪代谢异常导致脂肪在肝脏内过度沉积引起的。长期大量饮酒、肥胖、糖尿病等都可能引发脂肪肝。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脂肪代谢异常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长期或大量摄入某些药物或毒素可能导致肝损伤，如抗生素、化疗药物、重金属等。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药物和毒素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某些免疫系统疾病可能导致肝损伤，如自身免疫性肝炎等。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免疫系统异常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肝区疼痛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849" r="118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表现为转氨酶、胆红素等肝脏酶学指标升高。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由于肝脏肿胀或炎症导致肝区疼痛。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如食欲不振、恶心、呕吐、腹胀等。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如乏力、发热、黄疸等。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https://d.book118.com/856133114142010101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2024-09-26T03:53:38.445</cp:lastPrinted>
  <dcterms:created xsi:type="dcterms:W3CDTF">2024-09-25T19:53:38Z</dcterms:created>
  <dcterms:modified xsi:type="dcterms:W3CDTF">2024-09-25T19:53:40Z</dcterms:modified>
</cp:coreProperties>
</file>