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157A8-419B-43D9-B3AD-2C132037A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47946-4B73-4995-92F0-6C852190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537F2-377F-4B58-8B47-AA5244508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50AEE-A59E-4DB8-8CB0-EBF6289F1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6953B-8777-4E54-B959-8C6384D3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AAA1A-1DED-42CD-A080-2B461C29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818F1-0B69-4806-8450-748E268B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C18FB-3DBC-4496-832B-AF165747A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03E48-8946-497F-8A75-87749E413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E3F8E-6FE1-403B-B7BB-6D56F2847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D026A-FC69-4236-BB54-CE92B7AEF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3314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流感病毒传染机制与防控研究资料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流感病毒基本概述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流感病毒传染机制剖析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流感病毒防控策略与措施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流感病毒检测与诊断方法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抗病毒药物及中药治疗研究进展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流感病毒基本概述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变异能力强，可感染人类和多种动物，引发严重流行。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A型流感病毒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B型流感病毒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67" r="2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C型流感病毒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主要感染人类，变异能力较弱，引起局部流行。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主要感染人类，症状较轻，不易引起流行。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890" b="17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流感病毒感染过程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病毒侵入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流感病毒通过呼吸道进入人体，附着在呼吸道上皮细胞上。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病毒复制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病毒在细胞内进行复制，产生大量新的病毒颗粒。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细胞破坏与病毒释放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病毒复制导致细胞破坏，新病毒颗粒释放到呼吸道分泌物中。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感染者咳嗽、打喷嚏或说话时产生的飞沫传播给他人。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接触被病毒污染的物体或表面，再触摸口、鼻或眼等部位而感染。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在密闭、通风不良的环境中，病毒可在空气中长时间悬浮，被人吸入后感染。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流感病毒传染机制剖析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飞沫中病毒载量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飞沫中病毒载量较高，足以引起感染。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呼吸道飞沫产生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流感病毒感染者在咳嗽、打喷嚏或谈话时，呼吸道会产生含有病毒的飞沫。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飞沫传播距离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飞沫可在空气中悬浮并传播至1米左右的距离，被他人吸入后可能导致感染。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呼吸道飞沫传播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85" b="998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污染物体表面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流感病毒感染者接触口、鼻、眼等部位后，可将病毒传播至物体表面。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接触污染物体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健康人接触被病毒污染的物体表面后，若再触摸自己的口、鼻或眼等部位，可能导致感染。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手部卫生重要性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保持手部卫生是预防接触传播的关键措施。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气溶胶悬浮时间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气溶胶可在空气中长时间悬浮，并随空气流动而传播。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在密闭、通风不良的环境中，气溶胶传播的风险增加。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气溶胶产生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流感病毒感染者在呼吸、说话等活动时，可产生含有病毒的气溶胶。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空气气溶胶传播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流感病毒防控策略与措施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5" r="1600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勤洗手，避免用手触摸口鼻眼等部位，减少病毒传播机会。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在流感高发期或接触患者时，佩戴口罩可有效减少病毒传播。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避免去人群密集场所，减少与他人的近距离接触。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保持充足睡眠，均衡饮食，适当锻炼，提高身体免疫力。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通过宣传栏、广播、电视等渠道普及流感防控知识，提高居民防范意识。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环境整治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定期清扫公共区域，保持环境清洁卫生，减少病毒滋生和传播。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疫情监测与报告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建立疫情监测机制，及时发现和报告流感病例，采取相应防控措施。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隔离与治疗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对确诊患者进行隔离治疗，减少病毒传播。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社区防控措施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https://d.book118.com/856133144120010040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2024-09-06T22:06:48.677</cp:lastPrinted>
  <dcterms:created xsi:type="dcterms:W3CDTF">2024-09-06T14:06:48Z</dcterms:created>
  <dcterms:modified xsi:type="dcterms:W3CDTF">2024-09-06T14:06:50Z</dcterms:modified>
</cp:coreProperties>
</file>