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3F252-47AC-44F8-A20B-BA47ED87D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51C9E-A70A-4149-BE7E-ADBAF99DA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32A5C-32E6-4476-B7CF-5488E710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5CFEA-5733-4564-ABD7-6FD01054A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BB8E6-E4DC-4D37-A938-3EF99FDD7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6509A-DB00-404A-8F1D-17AD0BE3E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4A950-0937-4003-8CB8-426081195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709D7-8C7B-460A-85E4-DFF776598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0B10F-97F9-4F27-9B81-010D35F5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3FEA6-42BC-4E06-B89D-E64DBFE7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3E9B9-15C1-4FE0-978E-5F244C659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3321214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特色社会主义理论体系的形成和发展\n## 1.中国特色社会主义理论体系的形成背景\n### 1.1 国际共产主义运动的发展历程\n### 1.2 中国社会主义建设实践的曲折探索\n### 1.3 改革开放与中国特色社会主义理论的提出\n## 2.中国特色社会主义理论体系的科学内涵\n### 2.1 社会主义本质论\n### 2.2 社会主义发展阶段论\n### 2.3 社会主义改革开放论\n## 3.中国特色社会主义理论体系的发展历程\n### 3.1 毛泽东思想：中国特色社会主义理论体系的奠基之作\n### 3.2 邓小平理论：中国特色社会主义理论体系的创立与发展\n### 3.3 “三个代表”重要思想：中国特色社会主义理论体系的丰富与发展\n## 4.中国特色社会主义理论体系的主要特征\n### 4.1 理论与实践相结合\n### 4.2 继承与创新相结合\n### 4.3 普遍性与特殊性相结合\n## 5.中国特色社会主义理论体系的世界意义\n### 5.1 为世界社会主义事业发展提供了宝贵经验\n### 5.2 为发展中国家走向现代化提供了有益借鉴\n### 5.3 为推动构建人类命运共同体作出了积极贡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000"/>
              <a:t>中国特色社会主义理论体系的形成和发展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中国特色社会主义理论体系的形成背景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19世纪中期，马克思、恩格斯创立科学社会主义理论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揭示了人类社会发展规律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提出了无产阶级解放斗争的理论和策略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为共产主义运动提供了科学指导</a:t>
                </a:r>
                <a:endParaRPr/>
              </a:p>
            </p:txBody>
          </p:sp>
          <p:pic>
            <p:nvPicPr>
              <p:cNvPr id="1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20世纪初，列宁领导俄国十月革命取得胜利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建立了世界上第一个社会主义国家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丰富了科学社会主义理论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为其他国家社会主义事业提供了宝贵经验</a:t>
                </a:r>
                <a:endParaRPr/>
              </a:p>
            </p:txBody>
          </p:sp>
          <p:pic>
            <p:nvPicPr>
              <p:cNvPr id="16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20世纪中期，苏联社会主义建设的成就与教训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取得了世界瞩目的成就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积累了丰富的社会主义建设经验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为中国特色社会主义理论体系的形成提供了借鉴</a:t>
                </a:r>
                <a:endParaRPr/>
              </a:p>
            </p:txBody>
          </p:sp>
          <p:pic>
            <p:nvPicPr>
              <p:cNvPr id="16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国际共产主义运动的发展历程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新中国成立初期，中国共产党对社会主义建设的探索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实现了从新民主主义向社会主义的过渡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建立了以公有制为主体的社会主义经济体制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制定了社会主义建设的一系列方针政策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20世纪50年代至70年代，中国社会主义建设经历的曲折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出现了“大跃进”和“文化大革命”等严重错误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社会主义建设事业受到严重挫折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为中国特色社会主义理论体系的形成提供了深刻教训</a:t>
                </a:r>
                <a:endParaRPr/>
              </a:p>
            </p:txBody>
          </p:sp>
          <p:pic>
            <p:nvPicPr>
              <p:cNvPr id="18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20世纪70年代末，中国共产党开始实施改革开放政策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实现了社会主义建设事业的转折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为中国特色社会主义理论体系的形成提供了实践基础</a:t>
                </a:r>
                <a:endParaRPr/>
              </a:p>
            </p:txBody>
          </p:sp>
          <p:pic>
            <p:nvPicPr>
              <p:cNvPr id="18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中国社会主义建设实践的曲折探索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20世纪70年代末，邓小平提出改革开放政策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结束了“文化大革命”的动乱局面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实现了社会主义建设事业的转折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为中国特色社会主义理论体系的形成提供了实践基础</a:t>
                </a:r>
                <a:endParaRPr/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20世纪80年代至90年代，中国共产党对中国特色社会主义理论的探索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提出了社会主义初级阶段理论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确立了社会主义市场经济体制的改革目标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形成了中国特色社会主义理论体系的基本框架</a:t>
                </a:r>
                <a:endParaRPr/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21世纪初，中国共产党对中国特色社会主义理论体系的完善和发展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提出了科学发展观、构建社会主义和谐社会等一系列重大战略思想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丰富了中国特色社会主义理论体系的内容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为中国特色社会主义事业的进一步发展提供了科学指导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改革开放与中国特色社会主义理论的提出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中国特色社会主义理论体系的科学内涵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社会主义的本质是解放生产力，发展生产力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揭示了社会主义的根本任务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为社会主义建设提供了科学指导</a:t>
                </a:r>
                <a:endParaRPr/>
              </a:p>
            </p:txBody>
          </p:sp>
        </p:grpSp>
        <p:grpSp>
          <p:nvGrpSpPr>
            <p:cNvPr id="2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社会主义的本质是消除剥削，消除两极分化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揭示了社会主义的价值追求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为社会主义公平正义提供了理论依据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社会主义的本质是最终实现共同富裕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揭示了社会主义的目标取向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为社会主义事业发展指明了方向</a:t>
                </a:r>
                <a:endParaRPr/>
              </a:p>
            </p:txBody>
          </p:sp>
        </p:grpSp>
      </p:grpSp>
      <p:pic>
        <p:nvPicPr>
          <p:cNvPr id="2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社会主义本质论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揭示了中国的基本国情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为中国社会主义建设提供了科学依据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社会主义初级阶段是中国社会主义发展的必经阶段</a:t>
                </a:r>
                <a:endParaRPr/>
              </a:p>
            </p:txBody>
          </p:sp>
        </p:grpSp>
        <p:grpSp>
          <p:nvGrpSpPr>
            <p:cNvPr id="22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揭示了社会主义发展的长期性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为中国特色社会主义事业发展提供了战略部署</a:t>
                </a:r>
                <a:endParaRPr/>
              </a:p>
            </p:txBody>
          </p:sp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社会主义初级阶段是长达一百年的历史时期</a:t>
                </a:r>
                <a:endParaRPr/>
              </a:p>
            </p:txBody>
          </p:sp>
        </p:grpSp>
        <p:grpSp>
          <p:nvGrpSpPr>
            <p:cNvPr id="22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揭示了社会主义发展的根本任务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为中国特色社会主义事业发展提供了行动指南</a:t>
                </a:r>
                <a:endParaRPr/>
              </a:p>
            </p:txBody>
          </p:sp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社会主义初级阶段必须坚持以经济建设为中心</a:t>
                </a:r>
                <a:endParaRPr/>
              </a:p>
            </p:txBody>
          </p:sp>
        </p:grpSp>
      </p:grpSp>
      <p:pic>
        <p:nvPicPr>
          <p:cNvPr id="23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社会主义发展阶段论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改革开放是坚持和发展中国特色社会主义的必由之路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揭示了社会主义发展的动力源泉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为中国特色社会主义事业发展提供了强大动力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改革开放是决定当代中国命运的关键抉择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揭示了改革开放对于中国社会主义发展的重大意义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为中国特色社会主义事业发展提供了科学决策</a:t>
                </a:r>
                <a:endParaRPr/>
              </a:p>
            </p:txBody>
          </p:sp>
          <p:pic>
            <p:nvPicPr>
              <p:cNvPr id="2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改革开放是发展中国特色社会主义的强大动力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揭示了改革开放对于中国特色社会主义发展的推动作用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为中国特色社会主义事业发展提供了宝贵经验</a:t>
                </a:r>
                <a:endParaRPr/>
              </a:p>
            </p:txBody>
          </p:sp>
          <p:pic>
            <p:nvPicPr>
              <p:cNvPr id="2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社会主义改革开放论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中国特色社会主义理论体系的发展历程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毛泽东思想是马克思列宁主义与中国革命和建设实践相结合的产物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揭示了马克思列宁主义在中国革命和建设实践中的指导意义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为中国特色社会主义理论体系的形成提供了理论来源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毛泽东思想是中国革命和建设经验的科学总结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揭示了中国共产党领导中国革命和建设的宝贵经验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为中国特色社会主义理论体系的形成提供了实践基础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毛泽东思想是党和人民集体智慧的结晶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揭示了毛泽东思想形成和发展的历史必然性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为中国特色社会主义理论体系的形成提供了科学依据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毛泽东思想：中国特色社会主义理论体系的奠基之作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https://d.book118.com/856133212144010055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中国特色社会主义理论体系的形成和发展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2024-09-23T05:53:51.426</cp:lastPrinted>
  <dcterms:created xsi:type="dcterms:W3CDTF">2024-09-22T21:53:51Z</dcterms:created>
  <dcterms:modified xsi:type="dcterms:W3CDTF">2024-09-22T21:53:53Z</dcterms:modified>
</cp:coreProperties>
</file>