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E586-F5C3-498C-A361-4A1075D7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3E955-CEEB-4BAD-9646-B1AC305C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F406C-5867-493D-956E-B3AF910E5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67B63-7670-4AB7-9ADF-1B38C359E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0BC49B-BC7D-4EAC-BB92-82F69B8DF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DB4B39-8F8B-4147-B122-DBF958FD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3B63A-8E23-49BA-9518-233BB0715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EF9EE-1FCA-4FF4-AF13-82717E803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BC9C7-1D8F-4B4D-8719-6D1C5DE84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1167F-6757-4653-9999-331465FFC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2CA7D-2371-4D5D-A303-C7D07EFF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34112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小型宾馆商业计划书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12685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9652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目标客户分析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项目实施方案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营销策略与销售计划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财务分析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团队介绍与项目展望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当前旅游市场的发展趋势显示，人们对住宿的需求不再只是简单的睡觉，而是追求舒适、便捷和有特色的住宿体验。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在此背景下，小型宾馆以其灵活的经营方式和个性化的服务，逐渐成为住宿市场的一股新兴力量。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43" r="1174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在长期内，将宾馆打造成为当地知名的住宿品牌，并拓展至其他旅游热点地区。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打造一家具有特色和高质量服务的小型宾馆，以满足现代旅客的需求。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在短期内，实现项目的盈利并获得稳定的客源。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本次商业计划书涵盖了项目的市场分析、目标定位、设计规划、营销策略、运营管理等多个方面。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重点突出项目的特色和创新点，同时注重与当地文化和环境的融合。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根据市场调研，预计目标客户群体对舒适、安全、便捷的住宿体验有较高需求。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根据客户群体需求和消费能力，将市场细分为商务出差、旅游休闲、学生住宿和家庭度假四个细分市场。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中高端商务人士、旅游者、学生和家庭客户。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竞争对手优劣势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主要竞争对手具有品牌知名度高、服务品质有保障、地理位置优越等优势，但也存在价格较高、服务相对单一等劣势。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通过提供差异化服务、合理定价、加强营销推广等手段，提高自身竞争力。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当地知名酒店、连锁酒店品牌、民宿和客栈等。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随着旅游业发展和消费升级，中高端住宿市场具有较大潜力；同时，当地缺乏具有特色的中高端宾馆，存在市场空缺。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竞争对手数量较多，市场竞争激烈；同时，法律法规对行业监管严格，对安全、卫生等方面要求较高。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目标客户分析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由于小型宾馆通常位于市中心或商业区附近，因此商务出差者是其主要的目标客户群体之一。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商务出差者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对于位于居民区附近的小型宾馆，周边居民也是其主要的目标客户群体之一。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周边居民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如果小型宾馆位于旅游景点附近，旅游者也将成为其重要的目标客户群体。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旅游者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舒适性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客户对于住宿环境的舒适性有较高的要求，包括床铺的舒适度、房间的卫生和设施的齐全程度等。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安全性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客户对于住宿的安全性也非常关注，包括门锁、防盗网、消防设施等。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便利性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客户希望宾馆提供便捷的服务，如前台接待、客房服务、洗衣服务等。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客户偏好分析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预订方式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大部分客户会提前预订房间，通常通过电话或在线预订平台进行预订。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选择因素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客户在选择宾馆时，价格、评价、地理位置和设施是主要的考虑因素。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入住时间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商务出差者通常会选择在工作日入住，旅游者和周边居民则可能选择周末或节假日入住。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优越的地理位置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选择一个地理位置优越的项目地址，能够为宾馆带来更多的客流和商业机会。在选址时，应考虑以下因素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靠近旅游景点或商业中心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选择靠近旅游景点或商业中心的地址，能够吸引更多的游客和商务人士，提高宾馆的知名度和收益。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交通便利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选择交通便利的地址，能够方便客人到达宾馆，提高客户满意度和忠诚度。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周边设施完善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选择周边设施完善的地址，能够提供给客人更加便捷的生活服务，增加宾馆的吸引力。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项目地址选择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设计及装修方案是宾馆项目的关键环节，直接影响着宾馆的品质和形象。在方案设计时，应考虑以下因素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独特的风格和舒适的环境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定位明确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根据目标客群和市场需求，明确宾馆的定位和主题，以打造独特的品牌形象。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装修风格独特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采用独特的装修风格和色彩搭配，营造出舒适、温馨的住宿环境，增加宾馆的吸引力。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空间布局合理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合理规划宾馆的空间布局，包括客房、大堂、餐厅、会议室等区域，提高空间利用率和使用舒适度。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宾馆设计及装修方案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https://d.book118.com/856134112034010053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2024-09-19T20:40:51.608</cp:lastPrinted>
  <dcterms:created xsi:type="dcterms:W3CDTF">2024-09-19T12:40:51Z</dcterms:created>
  <dcterms:modified xsi:type="dcterms:W3CDTF">2024-09-19T12:40:53Z</dcterms:modified>
</cp:coreProperties>
</file>