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1F936-9FB3-41B2-8A9C-28F2449B1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29315-565E-43D4-9C94-5AB93303A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42B11-9B71-4650-B837-888A9ECBE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97350-B203-4CC6-A303-0D05DEE0F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CEF2ED-DF2E-4501-A897-9E185E04F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5F53F-B4F5-4633-9A5F-2824302C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A5A9E4-6CE7-4F02-807C-44C6AB99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AE5D6-E5A0-4473-8A3D-D9B6D5098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1A01F-E5A3-42EC-B38B-F57102229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50B2E-CAE9-4386-A89D-AA4A2B824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7FA2B-D5B5-4A9F-B7FF-79F61A430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350042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科室内部学习皮褶测量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皮褶测量基本概念与意义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皮褶测量方法与技术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皮褶厚度评估标准与解读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皮褶测量在医学领域应用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皮褶测量在科研领域应用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皮褶测量在日常生活中的应用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皮褶测量基本概念与意义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皮褶是指皮肤在某些部位由于皮下脂肪堆积而形成的褶皱，通常出现在腹部、臀部、大腿等部位。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皮褶的形成与皮下脂肪的分布和含量密切相关，可以反映个体的营养状况和体脂分布情况。皮褶厚度是评估身体脂肪含量的重要指标之一。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皮褶定义及生理意义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皮褶测量是一种简单、无创的方法，用于评估个体的体脂含量和分布情况。通过测量皮褶厚度，可以了解个体的营养状况、肥胖程度以及相关的健康风险。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随着肥胖和相关代谢性疾病（如糖尿病、心血管疾病等）的发病率不断上升，皮褶测量作为一种快速、简便的评估方法，对于及早发现和管理肥胖及相关疾病具有重要意义。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皮褶测量目的和重要性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皮褶测量适用于各个年龄段的人群，包括儿童、青少年、成年人和老年人。不同年龄段和性别的人群在皮褶厚度和分布情况上存在差异，因此需要根据具体情况进行解读和评估。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皮褶测量在以下人群中具有特殊意义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皮褶测量可以帮助评估肥胖程度和相关的健康风险。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运动员和健身爱好者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通过皮褶测量可以了解身体脂肪含量和分布情况，为制定个性化的运动和营养计划提供依据。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营养不良或消瘦人群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皮褶测量可以反映个体的营养状况，为制定合适的营养干预措施提供参考。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适用范围及人群特点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皮褶测量方法与技术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专用的皮褶测量工具，分为不同规格和型号，适用于不同部位和厚度的皮褶测量。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皮褶卡钳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记录本和笔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辅助工具，用于测量皮褶卡钳张开后的宽度，确保测量准确性。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用于记录测量结果和相关信息，便于后续分析和比较。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常用测量工具介绍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读取数据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等待皮褶卡钳稳定后，读取并记录测量数据，注意保持测量尺与卡钳垂直。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放置皮褶卡钳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将皮褶卡钳的钳口轻轻夹住皮褶，确保皮褶被完全夹住且没有滑动。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捏起皮褶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用拇指和食指轻轻捏起测量部位的皮肤及皮下组织，形成皮褶。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选择测量部位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根据研究目的和受试者特点，选择合适的测量部位，如肱三头肌、肩胛下角等。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使用酒精棉球清洁测量部位的皮肤，去除油脂和污垢，确保测量准确性。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测量步骤详解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定期校准工具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定期对皮褶卡钳和测量尺进行校准，确保工具精度和准确性。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保持测量环境稳定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确保测量环境温度适宜、无风干扰，避免影响皮褶形态和测量结果。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统一测量标准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科室内部应统一皮褶测量的方法和标准，确保不同操作者之间测量结果的可比性。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受试者准备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要求受试者在测量前保持安静状态，避免剧烈运动和情绪波动对皮褶形态的影响。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多次测量取平均值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对于同一部位可进行多次测量，计算平均值以减小误差。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注意事项与误差控制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皮褶厚度评估标准与解读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皮褶厚度小于10毫米，表示皮下脂肪较少。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皮褶厚度大于20毫米，表示皮下脂肪堆积过多。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皮褶厚度在10-20毫米之间，表示皮下脂肪适中。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厚度分级标准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不同年龄和性别的人群皮褶厚度存在差异，需根据相应标准进行判断。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身体部位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不同部位的皮褶厚度也有差异，如腹部、大腿等部位的皮褶较厚。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异常皮褶厚度可能与肥胖、营养不良等疾病相关，需结合临床症状进行综合判断。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异常结果判断依据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https://d.book118.com/856135004205010042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2024-09-10T09:35:33.056</cp:lastPrinted>
  <dcterms:created xsi:type="dcterms:W3CDTF">2024-09-10T01:35:33Z</dcterms:created>
  <dcterms:modified xsi:type="dcterms:W3CDTF">2024-09-10T01:35:35Z</dcterms:modified>
</cp:coreProperties>
</file>