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A88CF-7D8B-4091-A1F4-DBA64772B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EA6968-9010-4D1C-AB0A-00B5E6DB7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694F87-A410-46D3-B0F2-B4A6D3FCC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703943-3530-4AB9-8BD8-5D717FEF6C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47CC32-93D3-4D8E-862D-6C0CA241A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310F97-8F66-470B-84CB-AEA28BDF5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58893D-9DFF-44DE-AA2C-93087F117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FD355B-3CCF-4889-8CE7-1768077596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28816D-E1E7-422A-B959-ED45B0849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75451-62AC-4A9F-A9BE-0EEC569DA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A05C59-91BF-4371-AA4D-0798FCD1D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141104242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QMS二阶段审核要点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QMS二阶段审核要点详解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QMS二阶段审核常见问题及解决方案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QMS二阶段审核的意义和价值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通过二阶段审核，验证组织的质量管理体系（QMS）是否持续满足相关标准和要求，确保其有效性。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确保QMS持续有效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发现QMS中存在的问题和不足，为组织提供改进的方向和建议，推动质量管理体系不断完善。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识别改进机会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通过审核向客户证明组织具备稳定提供高质量产品和服务的能力，从而增强客户对组织的信任和信心。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增强客户信心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覆盖组织的质量管理体系全过程，包括质量策划、质量控制、质量保证和质量改进等方面。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审核对象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主要针对组织的质量管理体系文件、实施情况、绩效数据以及相关资源等。具体包括但不限于质量手册、程序文件、作业指导书、记录表格等质量管理体系文件，以及质量管理体系运行过程中的各种数据和资料。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688" r="2268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审核范围和对象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明确本次审核的具体范围和目标，包括受审核的部门、流程、产品等。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确定审核范围和目标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根据审核范围和目标，组建具备相关经验和专业知识的审核团队。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组建审核团队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制定详细的审核计划，包括审核时间、地点、人员分工等。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编制审核计划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准备必要的审核工具，如检查表、记录表、相机等。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准备审核工具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现场审核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首次会议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与受审核方召开首次会议，介绍审核目的、范围、计划等，并确认配合事项。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文件审查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查阅受审核方的相关文件和记录，如质量手册、程序文件、作业指导书、检验记录等。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现场勘查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深入现场，对受审核方的质量管理体系运行情况进行实地勘查。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人员访谈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与受审核方的管理人员和员工进行访谈，了解他们对质量管理体系的理解和执行情况。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编写审核报告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根据审核发现，编写详细的审核报告，包括受审核方的质量管理体系运行情况、存在的问题、改进建议等。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报告提交与沟通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将审核报告提交给受审核方，并与其进行沟通，确认报告中指出的问题和改进建议。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整理审核发现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对现场审核中发现的问题进行整理、分类和记录。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审核报告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受审核方在规定时间内对审核报告中指出的问题进行整改，并提交整改报告。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受审核方整改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292" r="2829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对受审核方的整改情况进行跟踪验证，确保问题得到有效解决。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跟踪验证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对本次QMS二阶段审核进行总结分析，提出改进意见和建议，为下次审核提供参考。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审核跟踪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QMS二阶段审核要点详解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27262" y="1849088"/>
            <a:ext cx="4496144" cy="565817"/>
            <a:chOff x="5527262" y="1849088"/>
            <a:chExt cx="4496144" cy="565817"/>
          </a:xfrm>
        </p:grpSpPr>
        <p:sp>
          <p:nvSpPr>
            <p:cNvPr id="3" name="AutoShape 3"/>
            <p:cNvSpPr/>
            <p:nvPr/>
          </p:nvSpPr>
          <p:spPr>
            <a:xfrm>
              <a:off x="5527262" y="1849088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1435703" y="1849088"/>
            <a:ext cx="3294412" cy="3432906"/>
            <a:chOff x="1435703" y="18490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8490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19875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2826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70599" y="1849088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审核质量管理体系文件的完整性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质量管理体系文件审核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7262" y="2424430"/>
            <a:ext cx="4496144" cy="820535"/>
            <a:chOff x="5527262" y="2424430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527262" y="2424430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确保质量管理体系文件覆盖了组织的所有过程和活动，以及相关的政策和目标。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27262" y="3282680"/>
            <a:ext cx="4496144" cy="565817"/>
            <a:chOff x="5527262" y="3282680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527262" y="3282680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670599" y="3282680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审核文件的合规性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527262" y="3877072"/>
            <a:ext cx="4496144" cy="820535"/>
            <a:chOff x="5527262" y="3877072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527262" y="387707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检查文件是否符合相关法规、标准和组织的要求。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527262" y="4771916"/>
            <a:ext cx="4496144" cy="565817"/>
            <a:chOff x="5527262" y="4771916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527262" y="4771916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527262" y="5366307"/>
            <a:ext cx="4496144" cy="820535"/>
            <a:chOff x="5527262" y="5366307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527262" y="536630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确认文件是否得到了及时的更新，以反映组织的变化和改进。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688407" y="4771916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审核文件的更新情况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审核资源配备情况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评估组织是否配备了足够的资源（如人员、设备、资金等）来支持质量管理体系的运行。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审核过程监控和测量情况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检查组织是否对关键过程进行了有效的监控和测量，以确保产品和服务的质量。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审核现场操作的符合性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检查组织的现场操作是否与质量管理体系文件相符，是否遵循了规定的流程和政策。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现场运行情况审核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评估组织进行客户满意度调查的方法和流程是否科学、合理。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审核客户满意度调查的方法和流程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检查客户满意度调查结果，了解客户对组织产品和服务的满意程度。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审核客户满意度调查结果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评估组织是否对客户反馈进行了及时、有效的处理，并采取了相应的改进措施。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审核客户反馈处理情况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客户满意度调查审核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审核持续改进的成效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评估组织的持续改进工作是否取得了显著的成效，如提高了产品质量、降低了成本、提高了客户满意度等。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审核持续改进计划的制定情况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评估组织是否制定了持续改进计划，该计划是否明确、具体、可实施。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审核持续改进计划的实施情况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检查组织是否按照持续改进计划进行了实施，并取得了预期的效果。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持续改进计划审核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https://d.book118.com/856141104242010044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2024-09-13T14:49:24.981</cp:lastPrinted>
  <dcterms:created xsi:type="dcterms:W3CDTF">2024-09-13T06:49:25Z</dcterms:created>
  <dcterms:modified xsi:type="dcterms:W3CDTF">2024-09-13T06:49:27Z</dcterms:modified>
</cp:coreProperties>
</file>