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ww.51pptmoban.com/" TargetMode="Externa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B6B3F-6968-4397-9B88-3DC4B11C7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32A9B-A2BA-453A-8A36-7BAB79D15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CD5B1-50D5-41BE-ADE7-1EE092562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2691C-A262-4488-87DA-1281477C4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466897-6412-4DE5-A4E5-D1B12AD9A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CA6BBC-E7D3-4239-9039-0CB71D518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F89815-A912-4B26-BC34-AB8A6D7D3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C9581-1B67-47FD-9187-A519FC7F2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DC40E-20EA-491E-9C50-37191E4CE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046B6-6086-42DC-9FD1-F50D73C35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03ED7-9EB3-49A5-B85E-3D951AFB5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B58D7-1395-4E39-9ADD-135C70BD982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6F981-475F-478F-8EF8-F22F2DA5D1A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B58D7-1395-4E39-9ADD-135C70BD982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6F981-475F-478F-8EF8-F22F2DA5D1A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B58D7-1395-4E39-9ADD-135C70BD982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6F981-475F-478F-8EF8-F22F2DA5D1A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B58D7-1395-4E39-9ADD-135C70BD982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6F981-475F-478F-8EF8-F22F2DA5D1A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B58D7-1395-4E39-9ADD-135C70BD982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6F981-475F-478F-8EF8-F22F2DA5D1A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B58D7-1395-4E39-9ADD-135C70BD982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6F981-475F-478F-8EF8-F22F2DA5D1A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B58D7-1395-4E39-9ADD-135C70BD982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6F981-475F-478F-8EF8-F22F2DA5D1A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B58D7-1395-4E39-9ADD-135C70BD982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6F981-475F-478F-8EF8-F22F2DA5D1A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B58D7-1395-4E39-9ADD-135C70BD982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6F981-475F-478F-8EF8-F22F2DA5D1A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B58D7-1395-4E39-9ADD-135C70BD982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6F981-475F-478F-8EF8-F22F2DA5D1A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B58D7-1395-4E39-9ADD-135C70BD982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6F981-475F-478F-8EF8-F22F2DA5D1A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F87CF-3569-4A6D-ABE9-80B564D3AFB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1EDE2-ED55-47B1-BF0C-0EF98048EBB1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6" name="组合 5"/>
          <p:cNvGrpSpPr/>
          <p:nvPr userDrawn="1"/>
        </p:nvGrpSpPr>
        <p:grpSpPr>
          <a:xfrm>
            <a:off x="475054" y="923546"/>
            <a:ext cx="10967647" cy="5576241"/>
            <a:chOff x="1152244" y="1158240"/>
            <a:chExt cx="9496729" cy="4828389"/>
          </a:xfrm>
          <a:solidFill>
            <a:srgbClr val="1D42E1">
              <a:alpha val="5000"/>
            </a:srgbClr>
          </a:solidFill>
        </p:grpSpPr>
        <p:sp>
          <p:nvSpPr>
            <p:cNvPr id="7" name="Google Shape;1776;p78"/>
            <p:cNvSpPr/>
            <p:nvPr/>
          </p:nvSpPr>
          <p:spPr>
            <a:xfrm>
              <a:off x="9149047" y="4802163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" name="Google Shape;1777;p78"/>
            <p:cNvSpPr/>
            <p:nvPr/>
          </p:nvSpPr>
          <p:spPr>
            <a:xfrm>
              <a:off x="9149047" y="4903684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4" y="2129"/>
                    <a:pt x="1070" y="2129"/>
                  </a:cubicBezTo>
                  <a:cubicBezTo>
                    <a:pt x="1331" y="2129"/>
                    <a:pt x="1597" y="2032"/>
                    <a:pt x="1813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" name="Google Shape;1778;p78"/>
            <p:cNvSpPr/>
            <p:nvPr/>
          </p:nvSpPr>
          <p:spPr>
            <a:xfrm>
              <a:off x="9149047" y="5004707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7" y="2039"/>
                    <a:pt x="1813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" name="Google Shape;1779;p78"/>
            <p:cNvSpPr/>
            <p:nvPr/>
          </p:nvSpPr>
          <p:spPr>
            <a:xfrm>
              <a:off x="9250302" y="4903684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4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" name="Google Shape;1780;p78"/>
            <p:cNvSpPr/>
            <p:nvPr/>
          </p:nvSpPr>
          <p:spPr>
            <a:xfrm>
              <a:off x="9250302" y="500470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39"/>
                    <a:pt x="1813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" name="Google Shape;1781;p78"/>
            <p:cNvSpPr/>
            <p:nvPr/>
          </p:nvSpPr>
          <p:spPr>
            <a:xfrm>
              <a:off x="9351292" y="4903684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4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" name="Google Shape;1782;p78"/>
            <p:cNvSpPr/>
            <p:nvPr/>
          </p:nvSpPr>
          <p:spPr>
            <a:xfrm>
              <a:off x="9351292" y="500470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97" y="1155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" name="Google Shape;1783;p78"/>
            <p:cNvSpPr/>
            <p:nvPr/>
          </p:nvSpPr>
          <p:spPr>
            <a:xfrm>
              <a:off x="9351292" y="520725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1"/>
                  </a:cubicBezTo>
                  <a:cubicBezTo>
                    <a:pt x="2497" y="1147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" name="Google Shape;1784;p78"/>
            <p:cNvSpPr/>
            <p:nvPr/>
          </p:nvSpPr>
          <p:spPr>
            <a:xfrm>
              <a:off x="9452580" y="4903684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4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" name="Google Shape;1785;p78"/>
            <p:cNvSpPr/>
            <p:nvPr/>
          </p:nvSpPr>
          <p:spPr>
            <a:xfrm>
              <a:off x="9452580" y="500470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" name="Google Shape;1786;p78"/>
            <p:cNvSpPr/>
            <p:nvPr/>
          </p:nvSpPr>
          <p:spPr>
            <a:xfrm>
              <a:off x="9452580" y="5308505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5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4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" name="Google Shape;1787;p78"/>
            <p:cNvSpPr/>
            <p:nvPr/>
          </p:nvSpPr>
          <p:spPr>
            <a:xfrm>
              <a:off x="9452580" y="520725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1"/>
                  </a:cubicBezTo>
                  <a:cubicBezTo>
                    <a:pt x="2496" y="1147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" name="Google Shape;1788;p78"/>
            <p:cNvSpPr/>
            <p:nvPr/>
          </p:nvSpPr>
          <p:spPr>
            <a:xfrm>
              <a:off x="9452580" y="510596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10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" name="Google Shape;1789;p78"/>
            <p:cNvSpPr/>
            <p:nvPr/>
          </p:nvSpPr>
          <p:spPr>
            <a:xfrm>
              <a:off x="9657017" y="4903684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4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" name="Google Shape;1790;p78"/>
            <p:cNvSpPr/>
            <p:nvPr/>
          </p:nvSpPr>
          <p:spPr>
            <a:xfrm>
              <a:off x="9657017" y="500470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" name="Google Shape;1791;p78"/>
            <p:cNvSpPr/>
            <p:nvPr/>
          </p:nvSpPr>
          <p:spPr>
            <a:xfrm>
              <a:off x="9657017" y="5308505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5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8"/>
                    <a:pt x="526" y="2131"/>
                    <a:pt x="1073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" name="Google Shape;1792;p78"/>
            <p:cNvSpPr/>
            <p:nvPr/>
          </p:nvSpPr>
          <p:spPr>
            <a:xfrm>
              <a:off x="9657017" y="520725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4" y="2133"/>
                  </a:cubicBezTo>
                  <a:cubicBezTo>
                    <a:pt x="1336" y="2133"/>
                    <a:pt x="1604" y="2037"/>
                    <a:pt x="1822" y="1821"/>
                  </a:cubicBezTo>
                  <a:cubicBezTo>
                    <a:pt x="2496" y="1147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" name="Google Shape;1793;p78"/>
            <p:cNvSpPr/>
            <p:nvPr/>
          </p:nvSpPr>
          <p:spPr>
            <a:xfrm>
              <a:off x="9657017" y="510596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10"/>
                    <a:pt x="530" y="2134"/>
                    <a:pt x="1078" y="2134"/>
                  </a:cubicBezTo>
                  <a:cubicBezTo>
                    <a:pt x="1340" y="2134"/>
                    <a:pt x="1606" y="2037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" name="Google Shape;1794;p78"/>
            <p:cNvSpPr/>
            <p:nvPr/>
          </p:nvSpPr>
          <p:spPr>
            <a:xfrm>
              <a:off x="9759369" y="500470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" name="Google Shape;1795;p78"/>
            <p:cNvSpPr/>
            <p:nvPr/>
          </p:nvSpPr>
          <p:spPr>
            <a:xfrm>
              <a:off x="9759369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1"/>
                  </a:cubicBezTo>
                  <a:cubicBezTo>
                    <a:pt x="2488" y="1147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" name="Google Shape;1796;p78"/>
            <p:cNvSpPr/>
            <p:nvPr/>
          </p:nvSpPr>
          <p:spPr>
            <a:xfrm>
              <a:off x="9759369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10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" name="Google Shape;1797;p78"/>
            <p:cNvSpPr/>
            <p:nvPr/>
          </p:nvSpPr>
          <p:spPr>
            <a:xfrm>
              <a:off x="9351292" y="510596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10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" name="Google Shape;1798;p78"/>
            <p:cNvSpPr/>
            <p:nvPr/>
          </p:nvSpPr>
          <p:spPr>
            <a:xfrm>
              <a:off x="9250302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10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" name="Google Shape;1799;p78"/>
            <p:cNvSpPr/>
            <p:nvPr/>
          </p:nvSpPr>
          <p:spPr>
            <a:xfrm>
              <a:off x="9149047" y="510596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10"/>
                    <a:pt x="525" y="2134"/>
                    <a:pt x="1071" y="2134"/>
                  </a:cubicBezTo>
                  <a:cubicBezTo>
                    <a:pt x="1332" y="2134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" name="Google Shape;1800;p78"/>
            <p:cNvSpPr/>
            <p:nvPr/>
          </p:nvSpPr>
          <p:spPr>
            <a:xfrm>
              <a:off x="8744192" y="500470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39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" name="Google Shape;1801;p78"/>
            <p:cNvSpPr/>
            <p:nvPr/>
          </p:nvSpPr>
          <p:spPr>
            <a:xfrm>
              <a:off x="8744192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10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" name="Google Shape;1802;p78"/>
            <p:cNvSpPr/>
            <p:nvPr/>
          </p:nvSpPr>
          <p:spPr>
            <a:xfrm>
              <a:off x="8845215" y="4903684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3" y="1"/>
                  </a:moveTo>
                  <a:cubicBezTo>
                    <a:pt x="480" y="1"/>
                    <a:pt x="9" y="472"/>
                    <a:pt x="0" y="1066"/>
                  </a:cubicBezTo>
                  <a:cubicBezTo>
                    <a:pt x="0" y="1704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1" y="1814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" name="Google Shape;1803;p78"/>
            <p:cNvSpPr/>
            <p:nvPr/>
          </p:nvSpPr>
          <p:spPr>
            <a:xfrm>
              <a:off x="8845215" y="500470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3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1" y="1821"/>
                  </a:cubicBezTo>
                  <a:cubicBezTo>
                    <a:pt x="2496" y="1155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" name="Google Shape;1804;p78"/>
            <p:cNvSpPr/>
            <p:nvPr/>
          </p:nvSpPr>
          <p:spPr>
            <a:xfrm>
              <a:off x="8845215" y="510596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3" y="1"/>
                  </a:moveTo>
                  <a:cubicBezTo>
                    <a:pt x="480" y="1"/>
                    <a:pt x="9" y="480"/>
                    <a:pt x="0" y="1066"/>
                  </a:cubicBezTo>
                  <a:cubicBezTo>
                    <a:pt x="0" y="1710"/>
                    <a:pt x="529" y="2134"/>
                    <a:pt x="1078" y="2134"/>
                  </a:cubicBezTo>
                  <a:cubicBezTo>
                    <a:pt x="1340" y="2134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" name="Google Shape;1805;p78"/>
            <p:cNvSpPr/>
            <p:nvPr/>
          </p:nvSpPr>
          <p:spPr>
            <a:xfrm>
              <a:off x="8946470" y="4802163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66" y="0"/>
                  </a:moveTo>
                  <a:cubicBezTo>
                    <a:pt x="481" y="0"/>
                    <a:pt x="1" y="480"/>
                    <a:pt x="1" y="1073"/>
                  </a:cubicBezTo>
                  <a:cubicBezTo>
                    <a:pt x="6" y="1715"/>
                    <a:pt x="530" y="2139"/>
                    <a:pt x="1078" y="2139"/>
                  </a:cubicBezTo>
                  <a:cubicBezTo>
                    <a:pt x="1342" y="2139"/>
                    <a:pt x="1611" y="2040"/>
                    <a:pt x="1830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" name="Google Shape;1806;p78"/>
            <p:cNvSpPr/>
            <p:nvPr/>
          </p:nvSpPr>
          <p:spPr>
            <a:xfrm>
              <a:off x="8946470" y="4903684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6" y="1708"/>
                    <a:pt x="530" y="2131"/>
                    <a:pt x="1075" y="2131"/>
                  </a:cubicBezTo>
                  <a:cubicBezTo>
                    <a:pt x="1338" y="2131"/>
                    <a:pt x="1605" y="2033"/>
                    <a:pt x="1822" y="1814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" name="Google Shape;1807;p78"/>
            <p:cNvSpPr/>
            <p:nvPr/>
          </p:nvSpPr>
          <p:spPr>
            <a:xfrm>
              <a:off x="8946470" y="5004707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66" y="0"/>
                  </a:moveTo>
                  <a:cubicBezTo>
                    <a:pt x="481" y="0"/>
                    <a:pt x="1" y="480"/>
                    <a:pt x="1" y="1073"/>
                  </a:cubicBezTo>
                  <a:cubicBezTo>
                    <a:pt x="6" y="1715"/>
                    <a:pt x="530" y="2139"/>
                    <a:pt x="1075" y="2139"/>
                  </a:cubicBezTo>
                  <a:cubicBezTo>
                    <a:pt x="1338" y="2139"/>
                    <a:pt x="1605" y="2041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" name="Google Shape;1808;p78"/>
            <p:cNvSpPr/>
            <p:nvPr/>
          </p:nvSpPr>
          <p:spPr>
            <a:xfrm>
              <a:off x="8946470" y="510596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10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" name="Google Shape;1809;p78"/>
            <p:cNvSpPr/>
            <p:nvPr/>
          </p:nvSpPr>
          <p:spPr>
            <a:xfrm>
              <a:off x="9047759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" name="Google Shape;1810;p78"/>
            <p:cNvSpPr/>
            <p:nvPr/>
          </p:nvSpPr>
          <p:spPr>
            <a:xfrm>
              <a:off x="9047759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" name="Google Shape;1811;p78"/>
            <p:cNvSpPr/>
            <p:nvPr/>
          </p:nvSpPr>
          <p:spPr>
            <a:xfrm>
              <a:off x="9047759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10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" name="Google Shape;1812;p78"/>
            <p:cNvSpPr/>
            <p:nvPr/>
          </p:nvSpPr>
          <p:spPr>
            <a:xfrm>
              <a:off x="9047759" y="500470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" name="Google Shape;1813;p78"/>
            <p:cNvSpPr/>
            <p:nvPr/>
          </p:nvSpPr>
          <p:spPr>
            <a:xfrm>
              <a:off x="9047759" y="4903684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" name="Google Shape;1814;p78"/>
            <p:cNvSpPr/>
            <p:nvPr/>
          </p:nvSpPr>
          <p:spPr>
            <a:xfrm>
              <a:off x="10363777" y="4802163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" name="Google Shape;1815;p78"/>
            <p:cNvSpPr/>
            <p:nvPr/>
          </p:nvSpPr>
          <p:spPr>
            <a:xfrm>
              <a:off x="9958956" y="4903684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" name="Google Shape;1816;p78"/>
            <p:cNvSpPr/>
            <p:nvPr/>
          </p:nvSpPr>
          <p:spPr>
            <a:xfrm>
              <a:off x="9958956" y="4802163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" name="Google Shape;1817;p78"/>
            <p:cNvSpPr/>
            <p:nvPr/>
          </p:nvSpPr>
          <p:spPr>
            <a:xfrm>
              <a:off x="10060211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" name="Google Shape;1818;p78"/>
            <p:cNvSpPr/>
            <p:nvPr/>
          </p:nvSpPr>
          <p:spPr>
            <a:xfrm>
              <a:off x="9857402" y="4599619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0" y="8"/>
                    <a:pt x="9" y="480"/>
                    <a:pt x="1" y="1073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2" y="1821"/>
                  </a:cubicBezTo>
                  <a:cubicBezTo>
                    <a:pt x="2496" y="1154"/>
                    <a:pt x="2017" y="8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" name="Google Shape;1819;p78"/>
            <p:cNvSpPr/>
            <p:nvPr/>
          </p:nvSpPr>
          <p:spPr>
            <a:xfrm>
              <a:off x="9655124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" name="Google Shape;1820;p78"/>
            <p:cNvSpPr/>
            <p:nvPr/>
          </p:nvSpPr>
          <p:spPr>
            <a:xfrm>
              <a:off x="9149047" y="4296053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1" y="2134"/>
                  </a:cubicBezTo>
                  <a:cubicBezTo>
                    <a:pt x="1332" y="2134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" name="Google Shape;1821;p78"/>
            <p:cNvSpPr/>
            <p:nvPr/>
          </p:nvSpPr>
          <p:spPr>
            <a:xfrm>
              <a:off x="9452580" y="4498597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4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" name="Google Shape;1822;p78"/>
            <p:cNvSpPr/>
            <p:nvPr/>
          </p:nvSpPr>
          <p:spPr>
            <a:xfrm>
              <a:off x="9452580" y="439734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" name="Google Shape;1823;p78"/>
            <p:cNvSpPr/>
            <p:nvPr/>
          </p:nvSpPr>
          <p:spPr>
            <a:xfrm>
              <a:off x="9351292" y="4498597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4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" name="Google Shape;1824;p78"/>
            <p:cNvSpPr/>
            <p:nvPr/>
          </p:nvSpPr>
          <p:spPr>
            <a:xfrm>
              <a:off x="9351292" y="439734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" name="Google Shape;1825;p78"/>
            <p:cNvSpPr/>
            <p:nvPr/>
          </p:nvSpPr>
          <p:spPr>
            <a:xfrm>
              <a:off x="9250302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" name="Google Shape;1826;p78"/>
            <p:cNvSpPr/>
            <p:nvPr/>
          </p:nvSpPr>
          <p:spPr>
            <a:xfrm>
              <a:off x="9250302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" name="Google Shape;1827;p78"/>
            <p:cNvSpPr/>
            <p:nvPr/>
          </p:nvSpPr>
          <p:spPr>
            <a:xfrm>
              <a:off x="10262489" y="540952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6" y="0"/>
                  </a:moveTo>
                  <a:cubicBezTo>
                    <a:pt x="480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1"/>
                  </a:cubicBezTo>
                  <a:cubicBezTo>
                    <a:pt x="2496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" name="Google Shape;1828;p78"/>
            <p:cNvSpPr/>
            <p:nvPr/>
          </p:nvSpPr>
          <p:spPr>
            <a:xfrm>
              <a:off x="10161234" y="5612071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7"/>
                    <a:pt x="1821" y="1821"/>
                  </a:cubicBezTo>
                  <a:cubicBezTo>
                    <a:pt x="2496" y="1147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" name="Google Shape;1829;p78"/>
            <p:cNvSpPr/>
            <p:nvPr/>
          </p:nvSpPr>
          <p:spPr>
            <a:xfrm>
              <a:off x="10161234" y="5510783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73" y="1"/>
                  </a:moveTo>
                  <a:cubicBezTo>
                    <a:pt x="480" y="1"/>
                    <a:pt x="8" y="480"/>
                    <a:pt x="0" y="1066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39" y="2137"/>
                    <a:pt x="1606" y="2040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" name="Google Shape;1830;p78"/>
            <p:cNvSpPr/>
            <p:nvPr/>
          </p:nvSpPr>
          <p:spPr>
            <a:xfrm>
              <a:off x="10060211" y="561207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1"/>
                  </a:cubicBezTo>
                  <a:cubicBezTo>
                    <a:pt x="2488" y="1147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" name="Google Shape;1831;p78"/>
            <p:cNvSpPr/>
            <p:nvPr/>
          </p:nvSpPr>
          <p:spPr>
            <a:xfrm>
              <a:off x="9452580" y="561207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1"/>
                  </a:cubicBezTo>
                  <a:cubicBezTo>
                    <a:pt x="2496" y="1147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" name="Google Shape;1832;p78"/>
            <p:cNvSpPr/>
            <p:nvPr/>
          </p:nvSpPr>
          <p:spPr>
            <a:xfrm>
              <a:off x="9553869" y="5409528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4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" name="Google Shape;1833;p78"/>
            <p:cNvSpPr/>
            <p:nvPr/>
          </p:nvSpPr>
          <p:spPr>
            <a:xfrm>
              <a:off x="9553869" y="5308505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" name="Google Shape;1834;p78"/>
            <p:cNvSpPr/>
            <p:nvPr/>
          </p:nvSpPr>
          <p:spPr>
            <a:xfrm>
              <a:off x="9553869" y="5207250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7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" name="Google Shape;1835;p78"/>
            <p:cNvSpPr/>
            <p:nvPr/>
          </p:nvSpPr>
          <p:spPr>
            <a:xfrm>
              <a:off x="9553869" y="510596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10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" name="Google Shape;1836;p78"/>
            <p:cNvSpPr/>
            <p:nvPr/>
          </p:nvSpPr>
          <p:spPr>
            <a:xfrm>
              <a:off x="9553869" y="5004707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" name="Google Shape;1837;p78"/>
            <p:cNvSpPr/>
            <p:nvPr/>
          </p:nvSpPr>
          <p:spPr>
            <a:xfrm>
              <a:off x="9553869" y="4903684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4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" name="Google Shape;1838;p78"/>
            <p:cNvSpPr/>
            <p:nvPr/>
          </p:nvSpPr>
          <p:spPr>
            <a:xfrm>
              <a:off x="9553869" y="4802163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" name="Google Shape;1839;p78"/>
            <p:cNvSpPr/>
            <p:nvPr/>
          </p:nvSpPr>
          <p:spPr>
            <a:xfrm>
              <a:off x="9452580" y="540952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2" y="1821"/>
                  </a:cubicBezTo>
                  <a:cubicBezTo>
                    <a:pt x="2496" y="1155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" name="Google Shape;1840;p78"/>
            <p:cNvSpPr/>
            <p:nvPr/>
          </p:nvSpPr>
          <p:spPr>
            <a:xfrm>
              <a:off x="9452580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" name="Google Shape;1841;p78"/>
            <p:cNvSpPr/>
            <p:nvPr/>
          </p:nvSpPr>
          <p:spPr>
            <a:xfrm>
              <a:off x="9452580" y="4700875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" name="Google Shape;1842;p78"/>
            <p:cNvSpPr/>
            <p:nvPr/>
          </p:nvSpPr>
          <p:spPr>
            <a:xfrm>
              <a:off x="9351292" y="540952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8"/>
                    <a:pt x="9" y="480"/>
                    <a:pt x="1" y="1073"/>
                  </a:cubicBezTo>
                  <a:cubicBezTo>
                    <a:pt x="1" y="1711"/>
                    <a:pt x="525" y="2137"/>
                    <a:pt x="1074" y="2137"/>
                  </a:cubicBezTo>
                  <a:cubicBezTo>
                    <a:pt x="1336" y="2137"/>
                    <a:pt x="1604" y="2040"/>
                    <a:pt x="1822" y="1821"/>
                  </a:cubicBezTo>
                  <a:cubicBezTo>
                    <a:pt x="2497" y="1155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" name="Google Shape;1843;p78"/>
            <p:cNvSpPr/>
            <p:nvPr/>
          </p:nvSpPr>
          <p:spPr>
            <a:xfrm>
              <a:off x="9351292" y="5308505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8"/>
                    <a:pt x="527" y="2131"/>
                    <a:pt x="1074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" name="Google Shape;1844;p78"/>
            <p:cNvSpPr/>
            <p:nvPr/>
          </p:nvSpPr>
          <p:spPr>
            <a:xfrm>
              <a:off x="9351292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497" y="1146"/>
                    <a:pt x="2025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" name="Google Shape;1845;p78"/>
            <p:cNvSpPr/>
            <p:nvPr/>
          </p:nvSpPr>
          <p:spPr>
            <a:xfrm>
              <a:off x="9351292" y="4700875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" name="Google Shape;1846;p78"/>
            <p:cNvSpPr/>
            <p:nvPr/>
          </p:nvSpPr>
          <p:spPr>
            <a:xfrm>
              <a:off x="9250302" y="5308505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4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" name="Google Shape;1847;p78"/>
            <p:cNvSpPr/>
            <p:nvPr/>
          </p:nvSpPr>
          <p:spPr>
            <a:xfrm>
              <a:off x="9250302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7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" name="Google Shape;1848;p78"/>
            <p:cNvSpPr/>
            <p:nvPr/>
          </p:nvSpPr>
          <p:spPr>
            <a:xfrm>
              <a:off x="9250302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96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" name="Google Shape;1849;p78"/>
            <p:cNvSpPr/>
            <p:nvPr/>
          </p:nvSpPr>
          <p:spPr>
            <a:xfrm>
              <a:off x="9250302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3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" name="Google Shape;1850;p78"/>
            <p:cNvSpPr/>
            <p:nvPr/>
          </p:nvSpPr>
          <p:spPr>
            <a:xfrm>
              <a:off x="9149047" y="5207250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7"/>
                    <a:pt x="1813" y="1821"/>
                  </a:cubicBezTo>
                  <a:cubicBezTo>
                    <a:pt x="2488" y="1147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" name="Google Shape;1851;p78"/>
            <p:cNvSpPr/>
            <p:nvPr/>
          </p:nvSpPr>
          <p:spPr>
            <a:xfrm>
              <a:off x="9149047" y="4700875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7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" name="Google Shape;1852;p78"/>
            <p:cNvSpPr/>
            <p:nvPr/>
          </p:nvSpPr>
          <p:spPr>
            <a:xfrm>
              <a:off x="9149047" y="4599619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4" y="2137"/>
                    <a:pt x="1070" y="2137"/>
                  </a:cubicBezTo>
                  <a:cubicBezTo>
                    <a:pt x="1331" y="2137"/>
                    <a:pt x="1597" y="2039"/>
                    <a:pt x="1813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" name="Google Shape;1853;p78"/>
            <p:cNvSpPr/>
            <p:nvPr/>
          </p:nvSpPr>
          <p:spPr>
            <a:xfrm>
              <a:off x="9047759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7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" name="Google Shape;1854;p78"/>
            <p:cNvSpPr/>
            <p:nvPr/>
          </p:nvSpPr>
          <p:spPr>
            <a:xfrm>
              <a:off x="9047759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" name="Google Shape;1855;p78"/>
            <p:cNvSpPr/>
            <p:nvPr/>
          </p:nvSpPr>
          <p:spPr>
            <a:xfrm>
              <a:off x="8946470" y="520725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1"/>
                  </a:cubicBezTo>
                  <a:cubicBezTo>
                    <a:pt x="2497" y="1147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" name="Google Shape;1856;p78"/>
            <p:cNvSpPr/>
            <p:nvPr/>
          </p:nvSpPr>
          <p:spPr>
            <a:xfrm>
              <a:off x="8946470" y="4700875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" name="Google Shape;1857;p78"/>
            <p:cNvSpPr/>
            <p:nvPr/>
          </p:nvSpPr>
          <p:spPr>
            <a:xfrm>
              <a:off x="8845215" y="520725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3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7"/>
                    <a:pt x="1821" y="1821"/>
                  </a:cubicBezTo>
                  <a:cubicBezTo>
                    <a:pt x="2496" y="1147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" name="Google Shape;1858;p78"/>
            <p:cNvSpPr/>
            <p:nvPr/>
          </p:nvSpPr>
          <p:spPr>
            <a:xfrm>
              <a:off x="8845215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3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30" y="1821"/>
                  </a:cubicBezTo>
                  <a:cubicBezTo>
                    <a:pt x="2496" y="1146"/>
                    <a:pt x="2025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" name="Google Shape;1859;p78"/>
            <p:cNvSpPr/>
            <p:nvPr/>
          </p:nvSpPr>
          <p:spPr>
            <a:xfrm>
              <a:off x="8845215" y="4700875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3" y="1"/>
                  </a:moveTo>
                  <a:cubicBezTo>
                    <a:pt x="480" y="1"/>
                    <a:pt x="9" y="480"/>
                    <a:pt x="0" y="1066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40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" name="Google Shape;1860;p78"/>
            <p:cNvSpPr/>
            <p:nvPr/>
          </p:nvSpPr>
          <p:spPr>
            <a:xfrm>
              <a:off x="8744192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1"/>
                  </a:cubicBezTo>
                  <a:cubicBezTo>
                    <a:pt x="2489" y="1147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" name="Google Shape;1861;p78"/>
            <p:cNvSpPr/>
            <p:nvPr/>
          </p:nvSpPr>
          <p:spPr>
            <a:xfrm>
              <a:off x="8744192" y="4903684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4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" name="Google Shape;1862;p78"/>
            <p:cNvSpPr/>
            <p:nvPr/>
          </p:nvSpPr>
          <p:spPr>
            <a:xfrm>
              <a:off x="8744192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" name="Google Shape;1863;p78"/>
            <p:cNvSpPr/>
            <p:nvPr/>
          </p:nvSpPr>
          <p:spPr>
            <a:xfrm>
              <a:off x="8642937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7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" name="Google Shape;1864;p78"/>
            <p:cNvSpPr/>
            <p:nvPr/>
          </p:nvSpPr>
          <p:spPr>
            <a:xfrm>
              <a:off x="8642937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10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" name="Google Shape;1865;p78"/>
            <p:cNvSpPr/>
            <p:nvPr/>
          </p:nvSpPr>
          <p:spPr>
            <a:xfrm>
              <a:off x="8642937" y="500470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55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" name="Google Shape;1866;p78"/>
            <p:cNvSpPr/>
            <p:nvPr/>
          </p:nvSpPr>
          <p:spPr>
            <a:xfrm>
              <a:off x="8642937" y="4903684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" name="Google Shape;1867;p78"/>
            <p:cNvSpPr/>
            <p:nvPr/>
          </p:nvSpPr>
          <p:spPr>
            <a:xfrm>
              <a:off x="6820842" y="4903684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" name="Google Shape;1868;p78"/>
            <p:cNvSpPr/>
            <p:nvPr/>
          </p:nvSpPr>
          <p:spPr>
            <a:xfrm>
              <a:off x="6820842" y="4802163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" name="Google Shape;1869;p78"/>
            <p:cNvSpPr/>
            <p:nvPr/>
          </p:nvSpPr>
          <p:spPr>
            <a:xfrm>
              <a:off x="6820842" y="4700875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" name="Google Shape;1870;p78"/>
            <p:cNvSpPr/>
            <p:nvPr/>
          </p:nvSpPr>
          <p:spPr>
            <a:xfrm>
              <a:off x="6719553" y="500470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8"/>
                    <a:pt x="9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" name="Google Shape;1871;p78"/>
            <p:cNvSpPr/>
            <p:nvPr/>
          </p:nvSpPr>
          <p:spPr>
            <a:xfrm>
              <a:off x="6719553" y="4903684"/>
              <a:ext cx="82851" cy="70759"/>
            </a:xfrm>
            <a:custGeom>
              <a:rect l="l" t="t" r="r" b="b"/>
              <a:pathLst>
                <a:path w="2494" h="2130" extrusionOk="0">
                  <a:moveTo>
                    <a:pt x="1075" y="1"/>
                  </a:moveTo>
                  <a:cubicBezTo>
                    <a:pt x="1072" y="1"/>
                    <a:pt x="1069" y="1"/>
                    <a:pt x="1065" y="1"/>
                  </a:cubicBezTo>
                  <a:cubicBezTo>
                    <a:pt x="480" y="1"/>
                    <a:pt x="9" y="472"/>
                    <a:pt x="1" y="1066"/>
                  </a:cubicBezTo>
                  <a:cubicBezTo>
                    <a:pt x="1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4"/>
                  </a:cubicBezTo>
                  <a:cubicBezTo>
                    <a:pt x="2494" y="1149"/>
                    <a:pt x="2020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" name="Google Shape;1872;p78"/>
            <p:cNvSpPr/>
            <p:nvPr/>
          </p:nvSpPr>
          <p:spPr>
            <a:xfrm>
              <a:off x="6719553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9" y="2137"/>
                    <a:pt x="1080" y="2137"/>
                  </a:cubicBezTo>
                  <a:cubicBezTo>
                    <a:pt x="1343" y="2137"/>
                    <a:pt x="1612" y="2039"/>
                    <a:pt x="1830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" name="Google Shape;1873;p78"/>
            <p:cNvSpPr/>
            <p:nvPr/>
          </p:nvSpPr>
          <p:spPr>
            <a:xfrm>
              <a:off x="6618265" y="399252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72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" name="Google Shape;1874;p78"/>
            <p:cNvSpPr/>
            <p:nvPr/>
          </p:nvSpPr>
          <p:spPr>
            <a:xfrm>
              <a:off x="6618265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" name="Google Shape;1875;p78"/>
            <p:cNvSpPr/>
            <p:nvPr/>
          </p:nvSpPr>
          <p:spPr>
            <a:xfrm>
              <a:off x="6112454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" name="Google Shape;1876;p78"/>
            <p:cNvSpPr/>
            <p:nvPr/>
          </p:nvSpPr>
          <p:spPr>
            <a:xfrm>
              <a:off x="6112454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67" y="2131"/>
                  </a:cubicBezTo>
                  <a:cubicBezTo>
                    <a:pt x="1329" y="2131"/>
                    <a:pt x="1597" y="2032"/>
                    <a:pt x="1813" y="1813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" name="Google Shape;1877;p78"/>
            <p:cNvSpPr/>
            <p:nvPr/>
          </p:nvSpPr>
          <p:spPr>
            <a:xfrm>
              <a:off x="6112454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" name="Google Shape;1878;p78"/>
            <p:cNvSpPr/>
            <p:nvPr/>
          </p:nvSpPr>
          <p:spPr>
            <a:xfrm>
              <a:off x="6112454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" name="Google Shape;1879;p78"/>
            <p:cNvSpPr/>
            <p:nvPr/>
          </p:nvSpPr>
          <p:spPr>
            <a:xfrm>
              <a:off x="6112454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" name="Google Shape;1880;p78"/>
            <p:cNvSpPr/>
            <p:nvPr/>
          </p:nvSpPr>
          <p:spPr>
            <a:xfrm>
              <a:off x="6112454" y="399252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" name="Google Shape;1881;p78"/>
            <p:cNvSpPr/>
            <p:nvPr/>
          </p:nvSpPr>
          <p:spPr>
            <a:xfrm>
              <a:off x="6112454" y="4093510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" name="Google Shape;1882;p78"/>
            <p:cNvSpPr/>
            <p:nvPr/>
          </p:nvSpPr>
          <p:spPr>
            <a:xfrm>
              <a:off x="6112454" y="4194798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" name="Google Shape;1883;p78"/>
            <p:cNvSpPr/>
            <p:nvPr/>
          </p:nvSpPr>
          <p:spPr>
            <a:xfrm>
              <a:off x="6112454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" name="Google Shape;1884;p78"/>
            <p:cNvSpPr/>
            <p:nvPr/>
          </p:nvSpPr>
          <p:spPr>
            <a:xfrm>
              <a:off x="6112454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" name="Google Shape;1885;p78"/>
            <p:cNvSpPr/>
            <p:nvPr/>
          </p:nvSpPr>
          <p:spPr>
            <a:xfrm>
              <a:off x="6112454" y="4498597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" name="Google Shape;1886;p78"/>
            <p:cNvSpPr/>
            <p:nvPr/>
          </p:nvSpPr>
          <p:spPr>
            <a:xfrm>
              <a:off x="6112454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" name="Google Shape;1887;p78"/>
            <p:cNvSpPr/>
            <p:nvPr/>
          </p:nvSpPr>
          <p:spPr>
            <a:xfrm>
              <a:off x="6112454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" name="Google Shape;1888;p78"/>
            <p:cNvSpPr/>
            <p:nvPr/>
          </p:nvSpPr>
          <p:spPr>
            <a:xfrm>
              <a:off x="6112454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" name="Google Shape;1889;p78"/>
            <p:cNvSpPr/>
            <p:nvPr/>
          </p:nvSpPr>
          <p:spPr>
            <a:xfrm>
              <a:off x="6112454" y="4903684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" name="Google Shape;1890;p78"/>
            <p:cNvSpPr/>
            <p:nvPr/>
          </p:nvSpPr>
          <p:spPr>
            <a:xfrm>
              <a:off x="6112454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10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" name="Google Shape;1891;p78"/>
            <p:cNvSpPr/>
            <p:nvPr/>
          </p:nvSpPr>
          <p:spPr>
            <a:xfrm>
              <a:off x="6213443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" name="Google Shape;1892;p78"/>
            <p:cNvSpPr/>
            <p:nvPr/>
          </p:nvSpPr>
          <p:spPr>
            <a:xfrm>
              <a:off x="6213443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0"/>
                  </a:moveTo>
                  <a:cubicBezTo>
                    <a:pt x="481" y="0"/>
                    <a:pt x="9" y="472"/>
                    <a:pt x="1" y="1065"/>
                  </a:cubicBezTo>
                  <a:cubicBezTo>
                    <a:pt x="1" y="1707"/>
                    <a:pt x="527" y="2131"/>
                    <a:pt x="1074" y="2131"/>
                  </a:cubicBezTo>
                  <a:cubicBezTo>
                    <a:pt x="1337" y="2131"/>
                    <a:pt x="1605" y="2032"/>
                    <a:pt x="1822" y="1813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" name="Google Shape;1893;p78"/>
            <p:cNvSpPr/>
            <p:nvPr/>
          </p:nvSpPr>
          <p:spPr>
            <a:xfrm>
              <a:off x="6213443" y="368868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" name="Google Shape;1894;p78"/>
            <p:cNvSpPr/>
            <p:nvPr/>
          </p:nvSpPr>
          <p:spPr>
            <a:xfrm>
              <a:off x="6213443" y="378997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39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" name="Google Shape;1895;p78"/>
            <p:cNvSpPr/>
            <p:nvPr/>
          </p:nvSpPr>
          <p:spPr>
            <a:xfrm>
              <a:off x="6213443" y="389123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" name="Google Shape;1896;p78"/>
            <p:cNvSpPr/>
            <p:nvPr/>
          </p:nvSpPr>
          <p:spPr>
            <a:xfrm>
              <a:off x="6213443" y="3992520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0"/>
                  </a:moveTo>
                  <a:cubicBezTo>
                    <a:pt x="481" y="0"/>
                    <a:pt x="9" y="472"/>
                    <a:pt x="1" y="1065"/>
                  </a:cubicBezTo>
                  <a:cubicBezTo>
                    <a:pt x="1" y="1707"/>
                    <a:pt x="527" y="2131"/>
                    <a:pt x="1074" y="2131"/>
                  </a:cubicBezTo>
                  <a:cubicBezTo>
                    <a:pt x="1337" y="2131"/>
                    <a:pt x="1605" y="2032"/>
                    <a:pt x="1822" y="1813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" name="Google Shape;1897;p78"/>
            <p:cNvSpPr/>
            <p:nvPr/>
          </p:nvSpPr>
          <p:spPr>
            <a:xfrm>
              <a:off x="6213443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" name="Google Shape;1898;p78"/>
            <p:cNvSpPr/>
            <p:nvPr/>
          </p:nvSpPr>
          <p:spPr>
            <a:xfrm>
              <a:off x="6213443" y="419479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8"/>
                    <a:pt x="9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97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" name="Google Shape;1899;p78"/>
            <p:cNvSpPr/>
            <p:nvPr/>
          </p:nvSpPr>
          <p:spPr>
            <a:xfrm>
              <a:off x="6213443" y="4296053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" name="Google Shape;1900;p78"/>
            <p:cNvSpPr/>
            <p:nvPr/>
          </p:nvSpPr>
          <p:spPr>
            <a:xfrm>
              <a:off x="6213443" y="439734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" name="Google Shape;1901;p78"/>
            <p:cNvSpPr/>
            <p:nvPr/>
          </p:nvSpPr>
          <p:spPr>
            <a:xfrm>
              <a:off x="6213443" y="4498597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4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" name="Google Shape;1902;p78"/>
            <p:cNvSpPr/>
            <p:nvPr/>
          </p:nvSpPr>
          <p:spPr>
            <a:xfrm>
              <a:off x="6213443" y="4599619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8"/>
                    <a:pt x="9" y="480"/>
                    <a:pt x="1" y="1073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2" y="1821"/>
                  </a:cubicBezTo>
                  <a:cubicBezTo>
                    <a:pt x="2497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" name="Google Shape;1903;p78"/>
            <p:cNvSpPr/>
            <p:nvPr/>
          </p:nvSpPr>
          <p:spPr>
            <a:xfrm>
              <a:off x="6213443" y="4700875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" name="Google Shape;1904;p78"/>
            <p:cNvSpPr/>
            <p:nvPr/>
          </p:nvSpPr>
          <p:spPr>
            <a:xfrm>
              <a:off x="6314732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4" y="2037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" name="Google Shape;1905;p78"/>
            <p:cNvSpPr/>
            <p:nvPr/>
          </p:nvSpPr>
          <p:spPr>
            <a:xfrm>
              <a:off x="6314732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" name="Google Shape;1906;p78"/>
            <p:cNvSpPr/>
            <p:nvPr/>
          </p:nvSpPr>
          <p:spPr>
            <a:xfrm>
              <a:off x="6314732" y="368868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" name="Google Shape;1907;p78"/>
            <p:cNvSpPr/>
            <p:nvPr/>
          </p:nvSpPr>
          <p:spPr>
            <a:xfrm>
              <a:off x="6314732" y="378997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" name="Google Shape;1908;p78"/>
            <p:cNvSpPr/>
            <p:nvPr/>
          </p:nvSpPr>
          <p:spPr>
            <a:xfrm>
              <a:off x="6314732" y="389123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4" y="2037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" name="Google Shape;1909;p78"/>
            <p:cNvSpPr/>
            <p:nvPr/>
          </p:nvSpPr>
          <p:spPr>
            <a:xfrm>
              <a:off x="6314732" y="399252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7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" name="Google Shape;1910;p78"/>
            <p:cNvSpPr/>
            <p:nvPr/>
          </p:nvSpPr>
          <p:spPr>
            <a:xfrm>
              <a:off x="6314732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96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" name="Google Shape;1911;p78"/>
            <p:cNvSpPr/>
            <p:nvPr/>
          </p:nvSpPr>
          <p:spPr>
            <a:xfrm>
              <a:off x="6314732" y="419479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" name="Google Shape;1912;p78"/>
            <p:cNvSpPr/>
            <p:nvPr/>
          </p:nvSpPr>
          <p:spPr>
            <a:xfrm>
              <a:off x="6314732" y="4296053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4" y="2037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" name="Google Shape;1913;p78"/>
            <p:cNvSpPr/>
            <p:nvPr/>
          </p:nvSpPr>
          <p:spPr>
            <a:xfrm>
              <a:off x="6314732" y="439734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7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" name="Google Shape;1914;p78"/>
            <p:cNvSpPr/>
            <p:nvPr/>
          </p:nvSpPr>
          <p:spPr>
            <a:xfrm>
              <a:off x="6314732" y="4498597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" name="Google Shape;1915;p78"/>
            <p:cNvSpPr/>
            <p:nvPr/>
          </p:nvSpPr>
          <p:spPr>
            <a:xfrm>
              <a:off x="6314732" y="4599619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96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" name="Google Shape;1916;p78"/>
            <p:cNvSpPr/>
            <p:nvPr/>
          </p:nvSpPr>
          <p:spPr>
            <a:xfrm>
              <a:off x="6416020" y="3789977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" name="Google Shape;1917;p78"/>
            <p:cNvSpPr/>
            <p:nvPr/>
          </p:nvSpPr>
          <p:spPr>
            <a:xfrm>
              <a:off x="6416020" y="389123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" name="Google Shape;1918;p78"/>
            <p:cNvSpPr/>
            <p:nvPr/>
          </p:nvSpPr>
          <p:spPr>
            <a:xfrm>
              <a:off x="6416020" y="3992520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" name="Google Shape;1919;p78"/>
            <p:cNvSpPr/>
            <p:nvPr/>
          </p:nvSpPr>
          <p:spPr>
            <a:xfrm>
              <a:off x="6416020" y="4093510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4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" name="Google Shape;1920;p78"/>
            <p:cNvSpPr/>
            <p:nvPr/>
          </p:nvSpPr>
          <p:spPr>
            <a:xfrm>
              <a:off x="6517275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" name="Google Shape;1921;p78"/>
            <p:cNvSpPr/>
            <p:nvPr/>
          </p:nvSpPr>
          <p:spPr>
            <a:xfrm>
              <a:off x="6517275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" name="Google Shape;1922;p78"/>
            <p:cNvSpPr/>
            <p:nvPr/>
          </p:nvSpPr>
          <p:spPr>
            <a:xfrm>
              <a:off x="6517275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67" y="2131"/>
                  </a:cubicBezTo>
                  <a:cubicBezTo>
                    <a:pt x="1329" y="2131"/>
                    <a:pt x="1597" y="2032"/>
                    <a:pt x="1813" y="1813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" name="Google Shape;1923;p78"/>
            <p:cNvSpPr/>
            <p:nvPr/>
          </p:nvSpPr>
          <p:spPr>
            <a:xfrm>
              <a:off x="6517275" y="4093510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" name="Google Shape;1924;p78"/>
            <p:cNvSpPr/>
            <p:nvPr/>
          </p:nvSpPr>
          <p:spPr>
            <a:xfrm>
              <a:off x="6517109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5" y="8"/>
                    <a:pt x="6" y="480"/>
                    <a:pt x="6" y="1065"/>
                  </a:cubicBezTo>
                  <a:cubicBezTo>
                    <a:pt x="0" y="1709"/>
                    <a:pt x="527" y="2137"/>
                    <a:pt x="1075" y="2137"/>
                  </a:cubicBezTo>
                  <a:cubicBezTo>
                    <a:pt x="1337" y="2137"/>
                    <a:pt x="1603" y="2039"/>
                    <a:pt x="1818" y="1821"/>
                  </a:cubicBezTo>
                  <a:cubicBezTo>
                    <a:pt x="2493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" name="Google Shape;1925;p78"/>
            <p:cNvSpPr/>
            <p:nvPr/>
          </p:nvSpPr>
          <p:spPr>
            <a:xfrm>
              <a:off x="6416020" y="4194798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" name="Google Shape;1926;p78"/>
            <p:cNvSpPr/>
            <p:nvPr/>
          </p:nvSpPr>
          <p:spPr>
            <a:xfrm>
              <a:off x="6416020" y="4296053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8" name="Google Shape;1927;p78"/>
            <p:cNvSpPr/>
            <p:nvPr/>
          </p:nvSpPr>
          <p:spPr>
            <a:xfrm>
              <a:off x="6416020" y="439734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9" name="Google Shape;1928;p78"/>
            <p:cNvSpPr/>
            <p:nvPr/>
          </p:nvSpPr>
          <p:spPr>
            <a:xfrm>
              <a:off x="6416020" y="4498597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4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0" name="Google Shape;1929;p78"/>
            <p:cNvSpPr/>
            <p:nvPr/>
          </p:nvSpPr>
          <p:spPr>
            <a:xfrm>
              <a:off x="6416020" y="4599619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4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1" name="Google Shape;1930;p78"/>
            <p:cNvSpPr/>
            <p:nvPr/>
          </p:nvSpPr>
          <p:spPr>
            <a:xfrm>
              <a:off x="6416020" y="4700875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2" name="Google Shape;1931;p78"/>
            <p:cNvSpPr/>
            <p:nvPr/>
          </p:nvSpPr>
          <p:spPr>
            <a:xfrm>
              <a:off x="6314732" y="4700875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3" name="Google Shape;1932;p78"/>
            <p:cNvSpPr/>
            <p:nvPr/>
          </p:nvSpPr>
          <p:spPr>
            <a:xfrm>
              <a:off x="6314732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4" name="Google Shape;1933;p78"/>
            <p:cNvSpPr/>
            <p:nvPr/>
          </p:nvSpPr>
          <p:spPr>
            <a:xfrm>
              <a:off x="6213443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497" y="1146"/>
                    <a:pt x="2025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5" name="Google Shape;1934;p78"/>
            <p:cNvSpPr/>
            <p:nvPr/>
          </p:nvSpPr>
          <p:spPr>
            <a:xfrm>
              <a:off x="6213443" y="4903684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4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6" name="Google Shape;1935;p78"/>
            <p:cNvSpPr/>
            <p:nvPr/>
          </p:nvSpPr>
          <p:spPr>
            <a:xfrm>
              <a:off x="6213443" y="510596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10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7" name="Google Shape;1936;p78"/>
            <p:cNvSpPr/>
            <p:nvPr/>
          </p:nvSpPr>
          <p:spPr>
            <a:xfrm>
              <a:off x="6213443" y="500470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8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39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8" name="Google Shape;1937;p78"/>
            <p:cNvSpPr/>
            <p:nvPr/>
          </p:nvSpPr>
          <p:spPr>
            <a:xfrm>
              <a:off x="6112454" y="500470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5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9" name="Google Shape;1938;p78"/>
            <p:cNvSpPr/>
            <p:nvPr/>
          </p:nvSpPr>
          <p:spPr>
            <a:xfrm>
              <a:off x="5606078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0" name="Google Shape;1939;p78"/>
            <p:cNvSpPr/>
            <p:nvPr/>
          </p:nvSpPr>
          <p:spPr>
            <a:xfrm>
              <a:off x="5606078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1" name="Google Shape;1940;p78"/>
            <p:cNvSpPr/>
            <p:nvPr/>
          </p:nvSpPr>
          <p:spPr>
            <a:xfrm>
              <a:off x="5606078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2" name="Google Shape;1941;p78"/>
            <p:cNvSpPr/>
            <p:nvPr/>
          </p:nvSpPr>
          <p:spPr>
            <a:xfrm>
              <a:off x="5606078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3" name="Google Shape;1942;p78"/>
            <p:cNvSpPr/>
            <p:nvPr/>
          </p:nvSpPr>
          <p:spPr>
            <a:xfrm>
              <a:off x="5606078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4" name="Google Shape;1943;p78"/>
            <p:cNvSpPr/>
            <p:nvPr/>
          </p:nvSpPr>
          <p:spPr>
            <a:xfrm>
              <a:off x="5606078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5" name="Google Shape;1944;p78"/>
            <p:cNvSpPr/>
            <p:nvPr/>
          </p:nvSpPr>
          <p:spPr>
            <a:xfrm>
              <a:off x="5606078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6" name="Google Shape;1945;p78"/>
            <p:cNvSpPr/>
            <p:nvPr/>
          </p:nvSpPr>
          <p:spPr>
            <a:xfrm>
              <a:off x="5201257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7" name="Google Shape;1946;p78"/>
            <p:cNvSpPr/>
            <p:nvPr/>
          </p:nvSpPr>
          <p:spPr>
            <a:xfrm>
              <a:off x="5201257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8" name="Google Shape;1947;p78"/>
            <p:cNvSpPr/>
            <p:nvPr/>
          </p:nvSpPr>
          <p:spPr>
            <a:xfrm>
              <a:off x="5201257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9" name="Google Shape;1948;p78"/>
            <p:cNvSpPr/>
            <p:nvPr/>
          </p:nvSpPr>
          <p:spPr>
            <a:xfrm>
              <a:off x="5302545" y="348641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2" y="2134"/>
                  </a:cubicBezTo>
                  <a:cubicBezTo>
                    <a:pt x="1332" y="2134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0" name="Google Shape;1949;p78"/>
            <p:cNvSpPr/>
            <p:nvPr/>
          </p:nvSpPr>
          <p:spPr>
            <a:xfrm>
              <a:off x="5302545" y="3587699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1" name="Google Shape;1950;p78"/>
            <p:cNvSpPr/>
            <p:nvPr/>
          </p:nvSpPr>
          <p:spPr>
            <a:xfrm>
              <a:off x="5302545" y="368868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9"/>
                    <a:pt x="0" y="480"/>
                    <a:pt x="0" y="1066"/>
                  </a:cubicBezTo>
                  <a:cubicBezTo>
                    <a:pt x="0" y="1709"/>
                    <a:pt x="525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2" name="Google Shape;1951;p78"/>
            <p:cNvSpPr/>
            <p:nvPr/>
          </p:nvSpPr>
          <p:spPr>
            <a:xfrm>
              <a:off x="5302545" y="3789977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3" name="Google Shape;1952;p78"/>
            <p:cNvSpPr/>
            <p:nvPr/>
          </p:nvSpPr>
          <p:spPr>
            <a:xfrm>
              <a:off x="5302545" y="389123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2" y="2134"/>
                  </a:cubicBezTo>
                  <a:cubicBezTo>
                    <a:pt x="1332" y="2134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4" name="Google Shape;1953;p78"/>
            <p:cNvSpPr/>
            <p:nvPr/>
          </p:nvSpPr>
          <p:spPr>
            <a:xfrm>
              <a:off x="5403534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5" name="Google Shape;1954;p78"/>
            <p:cNvSpPr/>
            <p:nvPr/>
          </p:nvSpPr>
          <p:spPr>
            <a:xfrm>
              <a:off x="5403534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6" name="Google Shape;1955;p78"/>
            <p:cNvSpPr/>
            <p:nvPr/>
          </p:nvSpPr>
          <p:spPr>
            <a:xfrm>
              <a:off x="5403534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30" y="2134"/>
                    <a:pt x="1078" y="2134"/>
                  </a:cubicBezTo>
                  <a:cubicBezTo>
                    <a:pt x="1340" y="2134"/>
                    <a:pt x="1606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7" name="Google Shape;1956;p78"/>
            <p:cNvSpPr/>
            <p:nvPr/>
          </p:nvSpPr>
          <p:spPr>
            <a:xfrm>
              <a:off x="5403534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0"/>
                  </a:moveTo>
                  <a:cubicBezTo>
                    <a:pt x="480" y="0"/>
                    <a:pt x="9" y="472"/>
                    <a:pt x="1" y="1065"/>
                  </a:cubicBezTo>
                  <a:cubicBezTo>
                    <a:pt x="1" y="1707"/>
                    <a:pt x="527" y="2131"/>
                    <a:pt x="1073" y="2131"/>
                  </a:cubicBezTo>
                  <a:cubicBezTo>
                    <a:pt x="1337" y="2131"/>
                    <a:pt x="1605" y="2032"/>
                    <a:pt x="1822" y="1813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8" name="Google Shape;1957;p78"/>
            <p:cNvSpPr/>
            <p:nvPr/>
          </p:nvSpPr>
          <p:spPr>
            <a:xfrm>
              <a:off x="5403534" y="368868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9" name="Google Shape;1958;p78"/>
            <p:cNvSpPr/>
            <p:nvPr/>
          </p:nvSpPr>
          <p:spPr>
            <a:xfrm>
              <a:off x="5403534" y="378997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39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0" name="Google Shape;1959;p78"/>
            <p:cNvSpPr/>
            <p:nvPr/>
          </p:nvSpPr>
          <p:spPr>
            <a:xfrm>
              <a:off x="5403534" y="389123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30" y="2134"/>
                    <a:pt x="1078" y="2134"/>
                  </a:cubicBezTo>
                  <a:cubicBezTo>
                    <a:pt x="1340" y="2134"/>
                    <a:pt x="1606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1" name="Google Shape;1960;p78"/>
            <p:cNvSpPr/>
            <p:nvPr/>
          </p:nvSpPr>
          <p:spPr>
            <a:xfrm>
              <a:off x="5504823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2" name="Google Shape;1961;p78"/>
            <p:cNvSpPr/>
            <p:nvPr/>
          </p:nvSpPr>
          <p:spPr>
            <a:xfrm>
              <a:off x="5504823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3" name="Google Shape;1962;p78"/>
            <p:cNvSpPr/>
            <p:nvPr/>
          </p:nvSpPr>
          <p:spPr>
            <a:xfrm>
              <a:off x="5504823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4" name="Google Shape;1963;p78"/>
            <p:cNvSpPr/>
            <p:nvPr/>
          </p:nvSpPr>
          <p:spPr>
            <a:xfrm>
              <a:off x="5504823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5" name="Google Shape;1964;p78"/>
            <p:cNvSpPr/>
            <p:nvPr/>
          </p:nvSpPr>
          <p:spPr>
            <a:xfrm>
              <a:off x="5504823" y="368868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6" name="Google Shape;1965;p78"/>
            <p:cNvSpPr/>
            <p:nvPr/>
          </p:nvSpPr>
          <p:spPr>
            <a:xfrm>
              <a:off x="5504823" y="378997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7" name="Google Shape;1966;p78"/>
            <p:cNvSpPr/>
            <p:nvPr/>
          </p:nvSpPr>
          <p:spPr>
            <a:xfrm>
              <a:off x="5504823" y="389123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8" name="Google Shape;1967;p78"/>
            <p:cNvSpPr/>
            <p:nvPr/>
          </p:nvSpPr>
          <p:spPr>
            <a:xfrm>
              <a:off x="5504823" y="3992520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9" name="Google Shape;1968;p78"/>
            <p:cNvSpPr/>
            <p:nvPr/>
          </p:nvSpPr>
          <p:spPr>
            <a:xfrm>
              <a:off x="5606078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0" name="Google Shape;1969;p78"/>
            <p:cNvSpPr/>
            <p:nvPr/>
          </p:nvSpPr>
          <p:spPr>
            <a:xfrm>
              <a:off x="5707367" y="3283867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1" name="Google Shape;1970;p78"/>
            <p:cNvSpPr/>
            <p:nvPr/>
          </p:nvSpPr>
          <p:spPr>
            <a:xfrm>
              <a:off x="5707367" y="338515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2" name="Google Shape;1971;p78"/>
            <p:cNvSpPr/>
            <p:nvPr/>
          </p:nvSpPr>
          <p:spPr>
            <a:xfrm>
              <a:off x="5707367" y="348641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3" name="Google Shape;1972;p78"/>
            <p:cNvSpPr/>
            <p:nvPr/>
          </p:nvSpPr>
          <p:spPr>
            <a:xfrm>
              <a:off x="5707367" y="368868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4" name="Google Shape;1973;p78"/>
            <p:cNvSpPr/>
            <p:nvPr/>
          </p:nvSpPr>
          <p:spPr>
            <a:xfrm>
              <a:off x="5707367" y="3789977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5" name="Google Shape;1974;p78"/>
            <p:cNvSpPr/>
            <p:nvPr/>
          </p:nvSpPr>
          <p:spPr>
            <a:xfrm>
              <a:off x="5707367" y="389123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6" name="Google Shape;1975;p78"/>
            <p:cNvSpPr/>
            <p:nvPr/>
          </p:nvSpPr>
          <p:spPr>
            <a:xfrm>
              <a:off x="5707367" y="3992520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7" name="Google Shape;1976;p78"/>
            <p:cNvSpPr/>
            <p:nvPr/>
          </p:nvSpPr>
          <p:spPr>
            <a:xfrm>
              <a:off x="5808622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74"/>
                  </a:cubicBezTo>
                  <a:cubicBezTo>
                    <a:pt x="1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2"/>
                  </a:cubicBezTo>
                  <a:cubicBezTo>
                    <a:pt x="2489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8" name="Google Shape;1977;p78"/>
            <p:cNvSpPr/>
            <p:nvPr/>
          </p:nvSpPr>
          <p:spPr>
            <a:xfrm>
              <a:off x="5808622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9" name="Google Shape;1978;p78"/>
            <p:cNvSpPr/>
            <p:nvPr/>
          </p:nvSpPr>
          <p:spPr>
            <a:xfrm>
              <a:off x="5808622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0" name="Google Shape;1979;p78"/>
            <p:cNvSpPr/>
            <p:nvPr/>
          </p:nvSpPr>
          <p:spPr>
            <a:xfrm>
              <a:off x="5808622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9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1" name="Google Shape;1980;p78"/>
            <p:cNvSpPr/>
            <p:nvPr/>
          </p:nvSpPr>
          <p:spPr>
            <a:xfrm>
              <a:off x="5808622" y="3789977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2" name="Google Shape;1981;p78"/>
            <p:cNvSpPr/>
            <p:nvPr/>
          </p:nvSpPr>
          <p:spPr>
            <a:xfrm>
              <a:off x="5808622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3" name="Google Shape;1982;p78"/>
            <p:cNvSpPr/>
            <p:nvPr/>
          </p:nvSpPr>
          <p:spPr>
            <a:xfrm>
              <a:off x="5808622" y="399252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5"/>
                    <a:pt x="528" y="2131"/>
                    <a:pt x="1076" y="2131"/>
                  </a:cubicBezTo>
                  <a:cubicBezTo>
                    <a:pt x="1335" y="2131"/>
                    <a:pt x="1599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4" name="Google Shape;1983;p78"/>
            <p:cNvSpPr/>
            <p:nvPr/>
          </p:nvSpPr>
          <p:spPr>
            <a:xfrm>
              <a:off x="5808622" y="4093510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2"/>
                  </a:cubicBezTo>
                  <a:cubicBezTo>
                    <a:pt x="2489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5" name="Google Shape;1984;p78"/>
            <p:cNvSpPr/>
            <p:nvPr/>
          </p:nvSpPr>
          <p:spPr>
            <a:xfrm>
              <a:off x="5909910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6" name="Google Shape;1985;p78"/>
            <p:cNvSpPr/>
            <p:nvPr/>
          </p:nvSpPr>
          <p:spPr>
            <a:xfrm>
              <a:off x="5909910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7" name="Google Shape;1986;p78"/>
            <p:cNvSpPr/>
            <p:nvPr/>
          </p:nvSpPr>
          <p:spPr>
            <a:xfrm>
              <a:off x="5909910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8" name="Google Shape;1987;p78"/>
            <p:cNvSpPr/>
            <p:nvPr/>
          </p:nvSpPr>
          <p:spPr>
            <a:xfrm>
              <a:off x="5909910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9" name="Google Shape;1988;p78"/>
            <p:cNvSpPr/>
            <p:nvPr/>
          </p:nvSpPr>
          <p:spPr>
            <a:xfrm>
              <a:off x="5909910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0" name="Google Shape;1989;p78"/>
            <p:cNvSpPr/>
            <p:nvPr/>
          </p:nvSpPr>
          <p:spPr>
            <a:xfrm>
              <a:off x="5909910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1" name="Google Shape;1990;p78"/>
            <p:cNvSpPr/>
            <p:nvPr/>
          </p:nvSpPr>
          <p:spPr>
            <a:xfrm>
              <a:off x="5909910" y="4093510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2" name="Google Shape;1991;p78"/>
            <p:cNvSpPr/>
            <p:nvPr/>
          </p:nvSpPr>
          <p:spPr>
            <a:xfrm>
              <a:off x="5909910" y="4194798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3" name="Google Shape;1992;p78"/>
            <p:cNvSpPr/>
            <p:nvPr/>
          </p:nvSpPr>
          <p:spPr>
            <a:xfrm>
              <a:off x="5909910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4" name="Google Shape;1993;p78"/>
            <p:cNvSpPr/>
            <p:nvPr/>
          </p:nvSpPr>
          <p:spPr>
            <a:xfrm>
              <a:off x="5909910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5" name="Google Shape;1994;p78"/>
            <p:cNvSpPr/>
            <p:nvPr/>
          </p:nvSpPr>
          <p:spPr>
            <a:xfrm>
              <a:off x="6011165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6" name="Google Shape;1995;p78"/>
            <p:cNvSpPr/>
            <p:nvPr/>
          </p:nvSpPr>
          <p:spPr>
            <a:xfrm>
              <a:off x="6011165" y="500470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7" name="Google Shape;1996;p78"/>
            <p:cNvSpPr/>
            <p:nvPr/>
          </p:nvSpPr>
          <p:spPr>
            <a:xfrm>
              <a:off x="6011165" y="4903684"/>
              <a:ext cx="82619" cy="70759"/>
            </a:xfrm>
            <a:custGeom>
              <a:rect l="l" t="t" r="r" b="b"/>
              <a:pathLst>
                <a:path w="2487" h="2130" extrusionOk="0">
                  <a:moveTo>
                    <a:pt x="1076" y="1"/>
                  </a:moveTo>
                  <a:cubicBezTo>
                    <a:pt x="1073" y="1"/>
                    <a:pt x="1069" y="1"/>
                    <a:pt x="1066" y="1"/>
                  </a:cubicBezTo>
                  <a:cubicBezTo>
                    <a:pt x="481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4"/>
                  </a:cubicBezTo>
                  <a:cubicBezTo>
                    <a:pt x="2486" y="1149"/>
                    <a:pt x="2020" y="1"/>
                    <a:pt x="107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8" name="Google Shape;1997;p78"/>
            <p:cNvSpPr/>
            <p:nvPr/>
          </p:nvSpPr>
          <p:spPr>
            <a:xfrm>
              <a:off x="6011165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9" name="Google Shape;1998;p78"/>
            <p:cNvSpPr/>
            <p:nvPr/>
          </p:nvSpPr>
          <p:spPr>
            <a:xfrm>
              <a:off x="6011165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0" name="Google Shape;1999;p78"/>
            <p:cNvSpPr/>
            <p:nvPr/>
          </p:nvSpPr>
          <p:spPr>
            <a:xfrm>
              <a:off x="6011165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1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89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1" name="Google Shape;2000;p78"/>
            <p:cNvSpPr/>
            <p:nvPr/>
          </p:nvSpPr>
          <p:spPr>
            <a:xfrm>
              <a:off x="6011165" y="4498597"/>
              <a:ext cx="82619" cy="70759"/>
            </a:xfrm>
            <a:custGeom>
              <a:rect l="l" t="t" r="r" b="b"/>
              <a:pathLst>
                <a:path w="2487" h="2130" extrusionOk="0">
                  <a:moveTo>
                    <a:pt x="1076" y="1"/>
                  </a:moveTo>
                  <a:cubicBezTo>
                    <a:pt x="1073" y="1"/>
                    <a:pt x="1069" y="1"/>
                    <a:pt x="1066" y="1"/>
                  </a:cubicBezTo>
                  <a:cubicBezTo>
                    <a:pt x="481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4"/>
                  </a:cubicBezTo>
                  <a:cubicBezTo>
                    <a:pt x="2486" y="1149"/>
                    <a:pt x="2020" y="1"/>
                    <a:pt x="107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2" name="Google Shape;2001;p78"/>
            <p:cNvSpPr/>
            <p:nvPr/>
          </p:nvSpPr>
          <p:spPr>
            <a:xfrm>
              <a:off x="6011165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3" name="Google Shape;2002;p78"/>
            <p:cNvSpPr/>
            <p:nvPr/>
          </p:nvSpPr>
          <p:spPr>
            <a:xfrm>
              <a:off x="6011165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4" name="Google Shape;2003;p78"/>
            <p:cNvSpPr/>
            <p:nvPr/>
          </p:nvSpPr>
          <p:spPr>
            <a:xfrm>
              <a:off x="6010999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6" y="8"/>
                    <a:pt x="6" y="480"/>
                    <a:pt x="6" y="1065"/>
                  </a:cubicBezTo>
                  <a:cubicBezTo>
                    <a:pt x="0" y="1709"/>
                    <a:pt x="528" y="2137"/>
                    <a:pt x="1076" y="2137"/>
                  </a:cubicBezTo>
                  <a:cubicBezTo>
                    <a:pt x="1337" y="2137"/>
                    <a:pt x="1603" y="2039"/>
                    <a:pt x="1819" y="1821"/>
                  </a:cubicBezTo>
                  <a:cubicBezTo>
                    <a:pt x="2494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5" name="Google Shape;2004;p78"/>
            <p:cNvSpPr/>
            <p:nvPr/>
          </p:nvSpPr>
          <p:spPr>
            <a:xfrm>
              <a:off x="6011165" y="4093510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6" name="Google Shape;2005;p78"/>
            <p:cNvSpPr/>
            <p:nvPr/>
          </p:nvSpPr>
          <p:spPr>
            <a:xfrm>
              <a:off x="6011165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4" y="2131"/>
                    <a:pt x="1603" y="2032"/>
                    <a:pt x="1822" y="1813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7" name="Google Shape;2006;p78"/>
            <p:cNvSpPr/>
            <p:nvPr/>
          </p:nvSpPr>
          <p:spPr>
            <a:xfrm>
              <a:off x="6011165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8" name="Google Shape;2007;p78"/>
            <p:cNvSpPr/>
            <p:nvPr/>
          </p:nvSpPr>
          <p:spPr>
            <a:xfrm>
              <a:off x="6011165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9" name="Google Shape;2008;p78"/>
            <p:cNvSpPr/>
            <p:nvPr/>
          </p:nvSpPr>
          <p:spPr>
            <a:xfrm>
              <a:off x="6011165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0" name="Google Shape;2009;p78"/>
            <p:cNvSpPr/>
            <p:nvPr/>
          </p:nvSpPr>
          <p:spPr>
            <a:xfrm>
              <a:off x="6011165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4" y="2131"/>
                    <a:pt x="1603" y="2032"/>
                    <a:pt x="1822" y="1813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1" name="Google Shape;2010;p78"/>
            <p:cNvSpPr/>
            <p:nvPr/>
          </p:nvSpPr>
          <p:spPr>
            <a:xfrm>
              <a:off x="5909910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2" name="Google Shape;2011;p78"/>
            <p:cNvSpPr/>
            <p:nvPr/>
          </p:nvSpPr>
          <p:spPr>
            <a:xfrm>
              <a:off x="5808622" y="3587699"/>
              <a:ext cx="82685" cy="70726"/>
            </a:xfrm>
            <a:custGeom>
              <a:rect l="l" t="t" r="r" b="b"/>
              <a:pathLst>
                <a:path w="2489" h="2129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1"/>
                    <a:pt x="1814" y="1813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3" name="Google Shape;2012;p78"/>
            <p:cNvSpPr/>
            <p:nvPr/>
          </p:nvSpPr>
          <p:spPr>
            <a:xfrm>
              <a:off x="5707367" y="3587699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4" name="Google Shape;2013;p78"/>
            <p:cNvSpPr/>
            <p:nvPr/>
          </p:nvSpPr>
          <p:spPr>
            <a:xfrm>
              <a:off x="6820842" y="4093510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5" name="Google Shape;2014;p78"/>
            <p:cNvSpPr/>
            <p:nvPr/>
          </p:nvSpPr>
          <p:spPr>
            <a:xfrm>
              <a:off x="6820842" y="3992520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6" name="Google Shape;2015;p78"/>
            <p:cNvSpPr/>
            <p:nvPr/>
          </p:nvSpPr>
          <p:spPr>
            <a:xfrm>
              <a:off x="6820842" y="389123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7" name="Google Shape;2016;p78"/>
            <p:cNvSpPr/>
            <p:nvPr/>
          </p:nvSpPr>
          <p:spPr>
            <a:xfrm>
              <a:off x="6719553" y="419479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8"/>
                    <a:pt x="9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96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8" name="Google Shape;2017;p78"/>
            <p:cNvSpPr/>
            <p:nvPr/>
          </p:nvSpPr>
          <p:spPr>
            <a:xfrm>
              <a:off x="6719553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6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9" name="Google Shape;2018;p78"/>
            <p:cNvSpPr/>
            <p:nvPr/>
          </p:nvSpPr>
          <p:spPr>
            <a:xfrm>
              <a:off x="6719553" y="3992520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0"/>
                  </a:moveTo>
                  <a:cubicBezTo>
                    <a:pt x="480" y="0"/>
                    <a:pt x="9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0" name="Google Shape;2019;p78"/>
            <p:cNvSpPr/>
            <p:nvPr/>
          </p:nvSpPr>
          <p:spPr>
            <a:xfrm>
              <a:off x="6719553" y="389123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1" name="Google Shape;2020;p78"/>
            <p:cNvSpPr/>
            <p:nvPr/>
          </p:nvSpPr>
          <p:spPr>
            <a:xfrm>
              <a:off x="6719553" y="378997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2" name="Google Shape;2021;p78"/>
            <p:cNvSpPr/>
            <p:nvPr/>
          </p:nvSpPr>
          <p:spPr>
            <a:xfrm>
              <a:off x="6618265" y="4296053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3" name="Google Shape;2022;p78"/>
            <p:cNvSpPr/>
            <p:nvPr/>
          </p:nvSpPr>
          <p:spPr>
            <a:xfrm>
              <a:off x="6618265" y="419479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39"/>
                    <a:pt x="1822" y="1821"/>
                  </a:cubicBezTo>
                  <a:cubicBezTo>
                    <a:pt x="2497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4" name="Google Shape;2023;p78"/>
            <p:cNvSpPr/>
            <p:nvPr/>
          </p:nvSpPr>
          <p:spPr>
            <a:xfrm>
              <a:off x="6618265" y="389123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5" name="Google Shape;2024;p78"/>
            <p:cNvSpPr/>
            <p:nvPr/>
          </p:nvSpPr>
          <p:spPr>
            <a:xfrm>
              <a:off x="6618265" y="378997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39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6" name="Google Shape;2025;p78"/>
            <p:cNvSpPr/>
            <p:nvPr/>
          </p:nvSpPr>
          <p:spPr>
            <a:xfrm>
              <a:off x="6618265" y="368868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7" name="Google Shape;2026;p78"/>
            <p:cNvSpPr/>
            <p:nvPr/>
          </p:nvSpPr>
          <p:spPr>
            <a:xfrm>
              <a:off x="6517275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96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8" name="Google Shape;2027;p78"/>
            <p:cNvSpPr/>
            <p:nvPr/>
          </p:nvSpPr>
          <p:spPr>
            <a:xfrm>
              <a:off x="6517275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9" name="Google Shape;2028;p78"/>
            <p:cNvSpPr/>
            <p:nvPr/>
          </p:nvSpPr>
          <p:spPr>
            <a:xfrm>
              <a:off x="6517275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88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0" name="Google Shape;2029;p78"/>
            <p:cNvSpPr/>
            <p:nvPr/>
          </p:nvSpPr>
          <p:spPr>
            <a:xfrm>
              <a:off x="6517275" y="4498597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1" name="Google Shape;2030;p78"/>
            <p:cNvSpPr/>
            <p:nvPr/>
          </p:nvSpPr>
          <p:spPr>
            <a:xfrm>
              <a:off x="6517275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2" name="Google Shape;2031;p78"/>
            <p:cNvSpPr/>
            <p:nvPr/>
          </p:nvSpPr>
          <p:spPr>
            <a:xfrm>
              <a:off x="6517275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3" name="Google Shape;2032;p78"/>
            <p:cNvSpPr/>
            <p:nvPr/>
          </p:nvSpPr>
          <p:spPr>
            <a:xfrm>
              <a:off x="6517275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4" name="Google Shape;2033;p78"/>
            <p:cNvSpPr/>
            <p:nvPr/>
          </p:nvSpPr>
          <p:spPr>
            <a:xfrm>
              <a:off x="6517275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5" name="Google Shape;2034;p78"/>
            <p:cNvSpPr/>
            <p:nvPr/>
          </p:nvSpPr>
          <p:spPr>
            <a:xfrm>
              <a:off x="6416020" y="4903684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4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6" name="Google Shape;2035;p78"/>
            <p:cNvSpPr/>
            <p:nvPr/>
          </p:nvSpPr>
          <p:spPr>
            <a:xfrm>
              <a:off x="6416020" y="4802163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7" name="Google Shape;2036;p78"/>
            <p:cNvSpPr/>
            <p:nvPr/>
          </p:nvSpPr>
          <p:spPr>
            <a:xfrm>
              <a:off x="6416020" y="3587699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8" name="Google Shape;2037;p78"/>
            <p:cNvSpPr/>
            <p:nvPr/>
          </p:nvSpPr>
          <p:spPr>
            <a:xfrm>
              <a:off x="6416020" y="348641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9" name="Google Shape;2038;p78"/>
            <p:cNvSpPr/>
            <p:nvPr/>
          </p:nvSpPr>
          <p:spPr>
            <a:xfrm>
              <a:off x="6314732" y="520725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7"/>
                    <a:pt x="1821" y="1821"/>
                  </a:cubicBezTo>
                  <a:cubicBezTo>
                    <a:pt x="2496" y="1147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0" name="Google Shape;2039;p78"/>
            <p:cNvSpPr/>
            <p:nvPr/>
          </p:nvSpPr>
          <p:spPr>
            <a:xfrm>
              <a:off x="6314732" y="510596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10"/>
                    <a:pt x="526" y="2134"/>
                    <a:pt x="1074" y="2134"/>
                  </a:cubicBezTo>
                  <a:cubicBezTo>
                    <a:pt x="1336" y="2134"/>
                    <a:pt x="1604" y="2037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1" name="Google Shape;2040;p78"/>
            <p:cNvSpPr/>
            <p:nvPr/>
          </p:nvSpPr>
          <p:spPr>
            <a:xfrm>
              <a:off x="6314732" y="500470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55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2" name="Google Shape;2041;p78"/>
            <p:cNvSpPr/>
            <p:nvPr/>
          </p:nvSpPr>
          <p:spPr>
            <a:xfrm>
              <a:off x="6314732" y="4903684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3" name="Google Shape;2042;p78"/>
            <p:cNvSpPr/>
            <p:nvPr/>
          </p:nvSpPr>
          <p:spPr>
            <a:xfrm>
              <a:off x="6314732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6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4" name="Google Shape;2043;p78"/>
            <p:cNvSpPr/>
            <p:nvPr/>
          </p:nvSpPr>
          <p:spPr>
            <a:xfrm>
              <a:off x="6213443" y="520725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1"/>
                  </a:cubicBezTo>
                  <a:cubicBezTo>
                    <a:pt x="2497" y="1147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5" name="Google Shape;2044;p78"/>
            <p:cNvSpPr/>
            <p:nvPr/>
          </p:nvSpPr>
          <p:spPr>
            <a:xfrm>
              <a:off x="6213443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6" name="Google Shape;2045;p78"/>
            <p:cNvSpPr/>
            <p:nvPr/>
          </p:nvSpPr>
          <p:spPr>
            <a:xfrm>
              <a:off x="6213443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7" name="Google Shape;2046;p78"/>
            <p:cNvSpPr/>
            <p:nvPr/>
          </p:nvSpPr>
          <p:spPr>
            <a:xfrm>
              <a:off x="6112454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7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8" name="Google Shape;2047;p78"/>
            <p:cNvSpPr/>
            <p:nvPr/>
          </p:nvSpPr>
          <p:spPr>
            <a:xfrm>
              <a:off x="6112454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9" name="Google Shape;2048;p78"/>
            <p:cNvSpPr/>
            <p:nvPr/>
          </p:nvSpPr>
          <p:spPr>
            <a:xfrm>
              <a:off x="6112454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1" y="480"/>
                    <a:pt x="1" y="1074"/>
                  </a:cubicBezTo>
                  <a:cubicBezTo>
                    <a:pt x="1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0" name="Google Shape;2049;p78"/>
            <p:cNvSpPr/>
            <p:nvPr/>
          </p:nvSpPr>
          <p:spPr>
            <a:xfrm>
              <a:off x="6011165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1"/>
                  </a:cubicBezTo>
                  <a:cubicBezTo>
                    <a:pt x="2489" y="1147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1" name="Google Shape;2050;p78"/>
            <p:cNvSpPr/>
            <p:nvPr/>
          </p:nvSpPr>
          <p:spPr>
            <a:xfrm>
              <a:off x="6011165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10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2" name="Google Shape;2051;p78"/>
            <p:cNvSpPr/>
            <p:nvPr/>
          </p:nvSpPr>
          <p:spPr>
            <a:xfrm>
              <a:off x="6011165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3" name="Google Shape;2052;p78"/>
            <p:cNvSpPr/>
            <p:nvPr/>
          </p:nvSpPr>
          <p:spPr>
            <a:xfrm>
              <a:off x="6011165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4" name="Google Shape;2053;p78"/>
            <p:cNvSpPr/>
            <p:nvPr/>
          </p:nvSpPr>
          <p:spPr>
            <a:xfrm>
              <a:off x="5909910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10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5" name="Google Shape;2054;p78"/>
            <p:cNvSpPr/>
            <p:nvPr/>
          </p:nvSpPr>
          <p:spPr>
            <a:xfrm>
              <a:off x="5909910" y="500470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6" name="Google Shape;2055;p78"/>
            <p:cNvSpPr/>
            <p:nvPr/>
          </p:nvSpPr>
          <p:spPr>
            <a:xfrm>
              <a:off x="5909910" y="4903684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7" name="Google Shape;2056;p78"/>
            <p:cNvSpPr/>
            <p:nvPr/>
          </p:nvSpPr>
          <p:spPr>
            <a:xfrm>
              <a:off x="5909910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8" name="Google Shape;2057;p78"/>
            <p:cNvSpPr/>
            <p:nvPr/>
          </p:nvSpPr>
          <p:spPr>
            <a:xfrm>
              <a:off x="5909910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9" name="Google Shape;2058;p78"/>
            <p:cNvSpPr/>
            <p:nvPr/>
          </p:nvSpPr>
          <p:spPr>
            <a:xfrm>
              <a:off x="5909910" y="4498597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0" name="Google Shape;2059;p78"/>
            <p:cNvSpPr/>
            <p:nvPr/>
          </p:nvSpPr>
          <p:spPr>
            <a:xfrm>
              <a:off x="5909910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1" name="Google Shape;2060;p78"/>
            <p:cNvSpPr/>
            <p:nvPr/>
          </p:nvSpPr>
          <p:spPr>
            <a:xfrm>
              <a:off x="5909910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2" name="Google Shape;2061;p78"/>
            <p:cNvSpPr/>
            <p:nvPr/>
          </p:nvSpPr>
          <p:spPr>
            <a:xfrm>
              <a:off x="5808622" y="4802163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89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3" name="Google Shape;2062;p78"/>
            <p:cNvSpPr/>
            <p:nvPr/>
          </p:nvSpPr>
          <p:spPr>
            <a:xfrm>
              <a:off x="5808622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4" name="Google Shape;2063;p78"/>
            <p:cNvSpPr/>
            <p:nvPr/>
          </p:nvSpPr>
          <p:spPr>
            <a:xfrm>
              <a:off x="5808622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5" name="Google Shape;2064;p78"/>
            <p:cNvSpPr/>
            <p:nvPr/>
          </p:nvSpPr>
          <p:spPr>
            <a:xfrm>
              <a:off x="5808622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6" name="Google Shape;2065;p78"/>
            <p:cNvSpPr/>
            <p:nvPr/>
          </p:nvSpPr>
          <p:spPr>
            <a:xfrm>
              <a:off x="5808456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6" y="0"/>
                    <a:pt x="6" y="480"/>
                    <a:pt x="6" y="1065"/>
                  </a:cubicBezTo>
                  <a:cubicBezTo>
                    <a:pt x="0" y="1709"/>
                    <a:pt x="524" y="2137"/>
                    <a:pt x="1072" y="2137"/>
                  </a:cubicBezTo>
                  <a:cubicBezTo>
                    <a:pt x="1333" y="2137"/>
                    <a:pt x="1601" y="2039"/>
                    <a:pt x="1819" y="1821"/>
                  </a:cubicBezTo>
                  <a:cubicBezTo>
                    <a:pt x="2494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7" name="Google Shape;2066;p78"/>
            <p:cNvSpPr/>
            <p:nvPr/>
          </p:nvSpPr>
          <p:spPr>
            <a:xfrm>
              <a:off x="5808622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1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4" y="1821"/>
                  </a:cubicBezTo>
                  <a:cubicBezTo>
                    <a:pt x="2489" y="1154"/>
                    <a:pt x="2017" y="8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8" name="Google Shape;2067;p78"/>
            <p:cNvSpPr/>
            <p:nvPr/>
          </p:nvSpPr>
          <p:spPr>
            <a:xfrm>
              <a:off x="5707167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6" y="0"/>
                    <a:pt x="6" y="480"/>
                    <a:pt x="6" y="1065"/>
                  </a:cubicBezTo>
                  <a:cubicBezTo>
                    <a:pt x="1" y="1709"/>
                    <a:pt x="524" y="2137"/>
                    <a:pt x="1072" y="2137"/>
                  </a:cubicBezTo>
                  <a:cubicBezTo>
                    <a:pt x="1334" y="2137"/>
                    <a:pt x="1601" y="2039"/>
                    <a:pt x="1819" y="1821"/>
                  </a:cubicBezTo>
                  <a:cubicBezTo>
                    <a:pt x="2494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9" name="Google Shape;2068;p78"/>
            <p:cNvSpPr/>
            <p:nvPr/>
          </p:nvSpPr>
          <p:spPr>
            <a:xfrm>
              <a:off x="5707367" y="4093510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0" name="Google Shape;2069;p78"/>
            <p:cNvSpPr/>
            <p:nvPr/>
          </p:nvSpPr>
          <p:spPr>
            <a:xfrm>
              <a:off x="5707367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1" name="Google Shape;2070;p78"/>
            <p:cNvSpPr/>
            <p:nvPr/>
          </p:nvSpPr>
          <p:spPr>
            <a:xfrm>
              <a:off x="5606078" y="4093510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2" name="Google Shape;2071;p78"/>
            <p:cNvSpPr/>
            <p:nvPr/>
          </p:nvSpPr>
          <p:spPr>
            <a:xfrm>
              <a:off x="5606078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88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3" name="Google Shape;2072;p78"/>
            <p:cNvSpPr/>
            <p:nvPr/>
          </p:nvSpPr>
          <p:spPr>
            <a:xfrm>
              <a:off x="5606078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4" name="Google Shape;2073;p78"/>
            <p:cNvSpPr/>
            <p:nvPr/>
          </p:nvSpPr>
          <p:spPr>
            <a:xfrm>
              <a:off x="5504823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5" name="Google Shape;2074;p78"/>
            <p:cNvSpPr/>
            <p:nvPr/>
          </p:nvSpPr>
          <p:spPr>
            <a:xfrm>
              <a:off x="5504823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96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6" name="Google Shape;2075;p78"/>
            <p:cNvSpPr/>
            <p:nvPr/>
          </p:nvSpPr>
          <p:spPr>
            <a:xfrm>
              <a:off x="5504823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7" name="Google Shape;2076;p78"/>
            <p:cNvSpPr/>
            <p:nvPr/>
          </p:nvSpPr>
          <p:spPr>
            <a:xfrm>
              <a:off x="5403534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6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8" name="Google Shape;2077;p78"/>
            <p:cNvSpPr/>
            <p:nvPr/>
          </p:nvSpPr>
          <p:spPr>
            <a:xfrm>
              <a:off x="5403534" y="3992520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0"/>
                  </a:moveTo>
                  <a:cubicBezTo>
                    <a:pt x="480" y="0"/>
                    <a:pt x="9" y="472"/>
                    <a:pt x="1" y="1065"/>
                  </a:cubicBezTo>
                  <a:cubicBezTo>
                    <a:pt x="1" y="1707"/>
                    <a:pt x="527" y="2131"/>
                    <a:pt x="1073" y="2131"/>
                  </a:cubicBezTo>
                  <a:cubicBezTo>
                    <a:pt x="1337" y="2131"/>
                    <a:pt x="1605" y="2032"/>
                    <a:pt x="1822" y="1813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9" name="Google Shape;2078;p78"/>
            <p:cNvSpPr/>
            <p:nvPr/>
          </p:nvSpPr>
          <p:spPr>
            <a:xfrm>
              <a:off x="5403534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0" y="8"/>
                    <a:pt x="9" y="480"/>
                    <a:pt x="1" y="1073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2" y="1821"/>
                  </a:cubicBezTo>
                  <a:cubicBezTo>
                    <a:pt x="2496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0" name="Google Shape;2079;p78"/>
            <p:cNvSpPr/>
            <p:nvPr/>
          </p:nvSpPr>
          <p:spPr>
            <a:xfrm>
              <a:off x="5403534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8"/>
                    <a:pt x="527" y="2131"/>
                    <a:pt x="1073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1" name="Google Shape;2080;p78"/>
            <p:cNvSpPr/>
            <p:nvPr/>
          </p:nvSpPr>
          <p:spPr>
            <a:xfrm>
              <a:off x="5302545" y="3992520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67" y="2131"/>
                  </a:cubicBezTo>
                  <a:cubicBezTo>
                    <a:pt x="1329" y="2131"/>
                    <a:pt x="1597" y="2032"/>
                    <a:pt x="1813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2" name="Google Shape;2081;p78"/>
            <p:cNvSpPr/>
            <p:nvPr/>
          </p:nvSpPr>
          <p:spPr>
            <a:xfrm>
              <a:off x="5302545" y="338515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3" name="Google Shape;2082;p78"/>
            <p:cNvSpPr/>
            <p:nvPr/>
          </p:nvSpPr>
          <p:spPr>
            <a:xfrm>
              <a:off x="5302545" y="3283867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4" name="Google Shape;2083;p78"/>
            <p:cNvSpPr/>
            <p:nvPr/>
          </p:nvSpPr>
          <p:spPr>
            <a:xfrm>
              <a:off x="5302545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0" y="2137"/>
                  </a:cubicBezTo>
                  <a:cubicBezTo>
                    <a:pt x="1332" y="2137"/>
                    <a:pt x="1597" y="2039"/>
                    <a:pt x="1813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5" name="Google Shape;2084;p78"/>
            <p:cNvSpPr/>
            <p:nvPr/>
          </p:nvSpPr>
          <p:spPr>
            <a:xfrm>
              <a:off x="5201257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6" name="Google Shape;2085;p78"/>
            <p:cNvSpPr/>
            <p:nvPr/>
          </p:nvSpPr>
          <p:spPr>
            <a:xfrm>
              <a:off x="5201257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7" name="Google Shape;2086;p78"/>
            <p:cNvSpPr/>
            <p:nvPr/>
          </p:nvSpPr>
          <p:spPr>
            <a:xfrm>
              <a:off x="5201257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8" name="Google Shape;2087;p78"/>
            <p:cNvSpPr/>
            <p:nvPr/>
          </p:nvSpPr>
          <p:spPr>
            <a:xfrm>
              <a:off x="5201257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9" name="Google Shape;2088;p78"/>
            <p:cNvSpPr/>
            <p:nvPr/>
          </p:nvSpPr>
          <p:spPr>
            <a:xfrm>
              <a:off x="5100001" y="389123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0" name="Google Shape;2089;p78"/>
            <p:cNvSpPr/>
            <p:nvPr/>
          </p:nvSpPr>
          <p:spPr>
            <a:xfrm>
              <a:off x="5100001" y="3789977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1" name="Google Shape;2090;p78"/>
            <p:cNvSpPr/>
            <p:nvPr/>
          </p:nvSpPr>
          <p:spPr>
            <a:xfrm>
              <a:off x="5100001" y="368868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2" name="Google Shape;2091;p78"/>
            <p:cNvSpPr/>
            <p:nvPr/>
          </p:nvSpPr>
          <p:spPr>
            <a:xfrm>
              <a:off x="5100001" y="3587699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3" name="Google Shape;2092;p78"/>
            <p:cNvSpPr/>
            <p:nvPr/>
          </p:nvSpPr>
          <p:spPr>
            <a:xfrm>
              <a:off x="5100001" y="348641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4" name="Google Shape;2093;p78"/>
            <p:cNvSpPr/>
            <p:nvPr/>
          </p:nvSpPr>
          <p:spPr>
            <a:xfrm>
              <a:off x="6416020" y="368868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5" name="Google Shape;2094;p78"/>
            <p:cNvSpPr/>
            <p:nvPr/>
          </p:nvSpPr>
          <p:spPr>
            <a:xfrm>
              <a:off x="4998713" y="1259495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6" name="Google Shape;2095;p78"/>
            <p:cNvSpPr/>
            <p:nvPr/>
          </p:nvSpPr>
          <p:spPr>
            <a:xfrm>
              <a:off x="4897723" y="1259495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7" name="Google Shape;2096;p78"/>
            <p:cNvSpPr/>
            <p:nvPr/>
          </p:nvSpPr>
          <p:spPr>
            <a:xfrm>
              <a:off x="6618265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1"/>
                    <a:pt x="1" y="1066"/>
                  </a:cubicBezTo>
                  <a:cubicBezTo>
                    <a:pt x="1" y="1710"/>
                    <a:pt x="530" y="2138"/>
                    <a:pt x="1078" y="2138"/>
                  </a:cubicBezTo>
                  <a:cubicBezTo>
                    <a:pt x="1340" y="2138"/>
                    <a:pt x="1607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8" name="Google Shape;2097;p78"/>
            <p:cNvSpPr/>
            <p:nvPr/>
          </p:nvSpPr>
          <p:spPr>
            <a:xfrm>
              <a:off x="6618265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9" name="Google Shape;2098;p78"/>
            <p:cNvSpPr/>
            <p:nvPr/>
          </p:nvSpPr>
          <p:spPr>
            <a:xfrm>
              <a:off x="6618265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0" name="Google Shape;2099;p78"/>
            <p:cNvSpPr/>
            <p:nvPr/>
          </p:nvSpPr>
          <p:spPr>
            <a:xfrm>
              <a:off x="6618265" y="227168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1" name="Google Shape;2100;p78"/>
            <p:cNvSpPr/>
            <p:nvPr/>
          </p:nvSpPr>
          <p:spPr>
            <a:xfrm>
              <a:off x="6618265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1"/>
                    <a:pt x="1" y="1074"/>
                  </a:cubicBezTo>
                  <a:cubicBezTo>
                    <a:pt x="1" y="1712"/>
                    <a:pt x="529" y="2138"/>
                    <a:pt x="1077" y="2138"/>
                  </a:cubicBezTo>
                  <a:cubicBezTo>
                    <a:pt x="1339" y="2138"/>
                    <a:pt x="1606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2" name="Google Shape;2101;p78"/>
            <p:cNvSpPr/>
            <p:nvPr/>
          </p:nvSpPr>
          <p:spPr>
            <a:xfrm>
              <a:off x="6618265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40"/>
                    <a:pt x="1822" y="1821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3" name="Google Shape;2102;p78"/>
            <p:cNvSpPr/>
            <p:nvPr/>
          </p:nvSpPr>
          <p:spPr>
            <a:xfrm>
              <a:off x="6618265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4" name="Google Shape;2103;p78"/>
            <p:cNvSpPr/>
            <p:nvPr/>
          </p:nvSpPr>
          <p:spPr>
            <a:xfrm>
              <a:off x="6112454" y="227168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5" name="Google Shape;2104;p78"/>
            <p:cNvSpPr/>
            <p:nvPr/>
          </p:nvSpPr>
          <p:spPr>
            <a:xfrm>
              <a:off x="6112454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6" name="Google Shape;2105;p78"/>
            <p:cNvSpPr/>
            <p:nvPr/>
          </p:nvSpPr>
          <p:spPr>
            <a:xfrm>
              <a:off x="5707367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7" name="Google Shape;2106;p78"/>
            <p:cNvSpPr/>
            <p:nvPr/>
          </p:nvSpPr>
          <p:spPr>
            <a:xfrm>
              <a:off x="5808622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1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8" name="Google Shape;2107;p78"/>
            <p:cNvSpPr/>
            <p:nvPr/>
          </p:nvSpPr>
          <p:spPr>
            <a:xfrm>
              <a:off x="5808622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4" y="1822"/>
                  </a:cubicBezTo>
                  <a:cubicBezTo>
                    <a:pt x="2489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9" name="Google Shape;2108;p78"/>
            <p:cNvSpPr/>
            <p:nvPr/>
          </p:nvSpPr>
          <p:spPr>
            <a:xfrm>
              <a:off x="5909910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0" name="Google Shape;2109;p78"/>
            <p:cNvSpPr/>
            <p:nvPr/>
          </p:nvSpPr>
          <p:spPr>
            <a:xfrm>
              <a:off x="6011165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1" name="Google Shape;2110;p78"/>
            <p:cNvSpPr/>
            <p:nvPr/>
          </p:nvSpPr>
          <p:spPr>
            <a:xfrm>
              <a:off x="6011165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1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2" name="Google Shape;2111;p78"/>
            <p:cNvSpPr/>
            <p:nvPr/>
          </p:nvSpPr>
          <p:spPr>
            <a:xfrm>
              <a:off x="6112454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3" name="Google Shape;2112;p78"/>
            <p:cNvSpPr/>
            <p:nvPr/>
          </p:nvSpPr>
          <p:spPr>
            <a:xfrm>
              <a:off x="6112454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4" name="Google Shape;2113;p78"/>
            <p:cNvSpPr/>
            <p:nvPr/>
          </p:nvSpPr>
          <p:spPr>
            <a:xfrm>
              <a:off x="6213443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7"/>
                    <a:pt x="527" y="2131"/>
                    <a:pt x="1074" y="2131"/>
                  </a:cubicBezTo>
                  <a:cubicBezTo>
                    <a:pt x="1337" y="2131"/>
                    <a:pt x="1605" y="2033"/>
                    <a:pt x="1822" y="1813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5" name="Google Shape;2114;p78"/>
            <p:cNvSpPr/>
            <p:nvPr/>
          </p:nvSpPr>
          <p:spPr>
            <a:xfrm>
              <a:off x="6213443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1"/>
                    <a:pt x="1" y="1074"/>
                  </a:cubicBezTo>
                  <a:cubicBezTo>
                    <a:pt x="1" y="1712"/>
                    <a:pt x="529" y="2138"/>
                    <a:pt x="1077" y="2138"/>
                  </a:cubicBezTo>
                  <a:cubicBezTo>
                    <a:pt x="1339" y="2138"/>
                    <a:pt x="1606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6" name="Google Shape;2115;p78"/>
            <p:cNvSpPr/>
            <p:nvPr/>
          </p:nvSpPr>
          <p:spPr>
            <a:xfrm>
              <a:off x="6213443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40"/>
                    <a:pt x="1822" y="1821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7" name="Google Shape;2116;p78"/>
            <p:cNvSpPr/>
            <p:nvPr/>
          </p:nvSpPr>
          <p:spPr>
            <a:xfrm>
              <a:off x="6213443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8" name="Google Shape;2117;p78"/>
            <p:cNvSpPr/>
            <p:nvPr/>
          </p:nvSpPr>
          <p:spPr>
            <a:xfrm>
              <a:off x="6314732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7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9" name="Google Shape;2118;p78"/>
            <p:cNvSpPr/>
            <p:nvPr/>
          </p:nvSpPr>
          <p:spPr>
            <a:xfrm>
              <a:off x="6314732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6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0" name="Google Shape;2119;p78"/>
            <p:cNvSpPr/>
            <p:nvPr/>
          </p:nvSpPr>
          <p:spPr>
            <a:xfrm>
              <a:off x="6314732" y="227168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7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1" name="Google Shape;2120;p78"/>
            <p:cNvSpPr/>
            <p:nvPr/>
          </p:nvSpPr>
          <p:spPr>
            <a:xfrm>
              <a:off x="6314732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96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2" name="Google Shape;2121;p78"/>
            <p:cNvSpPr/>
            <p:nvPr/>
          </p:nvSpPr>
          <p:spPr>
            <a:xfrm>
              <a:off x="6314732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3" name="Google Shape;2122;p78"/>
            <p:cNvSpPr/>
            <p:nvPr/>
          </p:nvSpPr>
          <p:spPr>
            <a:xfrm>
              <a:off x="6314732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6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4" name="Google Shape;2123;p78"/>
            <p:cNvSpPr/>
            <p:nvPr/>
          </p:nvSpPr>
          <p:spPr>
            <a:xfrm>
              <a:off x="6416020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5" name="Google Shape;2124;p78"/>
            <p:cNvSpPr/>
            <p:nvPr/>
          </p:nvSpPr>
          <p:spPr>
            <a:xfrm>
              <a:off x="6416020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6" name="Google Shape;2125;p78"/>
            <p:cNvSpPr/>
            <p:nvPr/>
          </p:nvSpPr>
          <p:spPr>
            <a:xfrm>
              <a:off x="6416020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7" name="Google Shape;2126;p78"/>
            <p:cNvSpPr/>
            <p:nvPr/>
          </p:nvSpPr>
          <p:spPr>
            <a:xfrm>
              <a:off x="6416020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4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8" name="Google Shape;2127;p78"/>
            <p:cNvSpPr/>
            <p:nvPr/>
          </p:nvSpPr>
          <p:spPr>
            <a:xfrm>
              <a:off x="6416020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9" name="Google Shape;2128;p78"/>
            <p:cNvSpPr/>
            <p:nvPr/>
          </p:nvSpPr>
          <p:spPr>
            <a:xfrm>
              <a:off x="6416020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0" name="Google Shape;2129;p78"/>
            <p:cNvSpPr/>
            <p:nvPr/>
          </p:nvSpPr>
          <p:spPr>
            <a:xfrm>
              <a:off x="6416020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1" name="Google Shape;2130;p78"/>
            <p:cNvSpPr/>
            <p:nvPr/>
          </p:nvSpPr>
          <p:spPr>
            <a:xfrm>
              <a:off x="6517275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2" name="Google Shape;2131;p78"/>
            <p:cNvSpPr/>
            <p:nvPr/>
          </p:nvSpPr>
          <p:spPr>
            <a:xfrm>
              <a:off x="6517275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3" name="Google Shape;2132;p78"/>
            <p:cNvSpPr/>
            <p:nvPr/>
          </p:nvSpPr>
          <p:spPr>
            <a:xfrm>
              <a:off x="6517275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4" name="Google Shape;2133;p78"/>
            <p:cNvSpPr/>
            <p:nvPr/>
          </p:nvSpPr>
          <p:spPr>
            <a:xfrm>
              <a:off x="6517275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5" name="Google Shape;2134;p78"/>
            <p:cNvSpPr/>
            <p:nvPr/>
          </p:nvSpPr>
          <p:spPr>
            <a:xfrm>
              <a:off x="6517275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6" name="Google Shape;2135;p78"/>
            <p:cNvSpPr/>
            <p:nvPr/>
          </p:nvSpPr>
          <p:spPr>
            <a:xfrm>
              <a:off x="6517275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3" y="1821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7" name="Google Shape;2136;p78"/>
            <p:cNvSpPr/>
            <p:nvPr/>
          </p:nvSpPr>
          <p:spPr>
            <a:xfrm>
              <a:off x="6517275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8" name="Google Shape;2137;p78"/>
            <p:cNvSpPr/>
            <p:nvPr/>
          </p:nvSpPr>
          <p:spPr>
            <a:xfrm>
              <a:off x="6517275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9" name="Google Shape;2138;p78"/>
            <p:cNvSpPr/>
            <p:nvPr/>
          </p:nvSpPr>
          <p:spPr>
            <a:xfrm>
              <a:off x="6618265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0" name="Google Shape;2139;p78"/>
            <p:cNvSpPr/>
            <p:nvPr/>
          </p:nvSpPr>
          <p:spPr>
            <a:xfrm>
              <a:off x="6719553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9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1" name="Google Shape;2140;p78"/>
            <p:cNvSpPr/>
            <p:nvPr/>
          </p:nvSpPr>
          <p:spPr>
            <a:xfrm>
              <a:off x="6719553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2" name="Google Shape;2141;p78"/>
            <p:cNvSpPr/>
            <p:nvPr/>
          </p:nvSpPr>
          <p:spPr>
            <a:xfrm>
              <a:off x="6719553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3" name="Google Shape;2142;p78"/>
            <p:cNvSpPr/>
            <p:nvPr/>
          </p:nvSpPr>
          <p:spPr>
            <a:xfrm>
              <a:off x="6719553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3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4" name="Google Shape;2143;p78"/>
            <p:cNvSpPr/>
            <p:nvPr/>
          </p:nvSpPr>
          <p:spPr>
            <a:xfrm>
              <a:off x="6719553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9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2" y="1822"/>
                  </a:cubicBezTo>
                  <a:cubicBezTo>
                    <a:pt x="2496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5" name="Google Shape;2144;p78"/>
            <p:cNvSpPr/>
            <p:nvPr/>
          </p:nvSpPr>
          <p:spPr>
            <a:xfrm>
              <a:off x="6719553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2" y="1821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6" name="Google Shape;2145;p78"/>
            <p:cNvSpPr/>
            <p:nvPr/>
          </p:nvSpPr>
          <p:spPr>
            <a:xfrm>
              <a:off x="6719553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7" name="Google Shape;2146;p78"/>
            <p:cNvSpPr/>
            <p:nvPr/>
          </p:nvSpPr>
          <p:spPr>
            <a:xfrm>
              <a:off x="6719553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8" name="Google Shape;2147;p78"/>
            <p:cNvSpPr/>
            <p:nvPr/>
          </p:nvSpPr>
          <p:spPr>
            <a:xfrm>
              <a:off x="6719553" y="1866860"/>
              <a:ext cx="82851" cy="70759"/>
            </a:xfrm>
            <a:custGeom>
              <a:rect l="l" t="t" r="r" b="b"/>
              <a:pathLst>
                <a:path w="2494" h="2130" extrusionOk="0">
                  <a:moveTo>
                    <a:pt x="1075" y="1"/>
                  </a:moveTo>
                  <a:cubicBezTo>
                    <a:pt x="1072" y="1"/>
                    <a:pt x="1069" y="1"/>
                    <a:pt x="1065" y="1"/>
                  </a:cubicBezTo>
                  <a:cubicBezTo>
                    <a:pt x="480" y="1"/>
                    <a:pt x="9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3"/>
                  </a:cubicBezTo>
                  <a:cubicBezTo>
                    <a:pt x="2494" y="1149"/>
                    <a:pt x="2020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9" name="Google Shape;2148;p78"/>
            <p:cNvSpPr/>
            <p:nvPr/>
          </p:nvSpPr>
          <p:spPr>
            <a:xfrm>
              <a:off x="6618265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3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2" y="1813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0" name="Google Shape;2149;p78"/>
            <p:cNvSpPr/>
            <p:nvPr/>
          </p:nvSpPr>
          <p:spPr>
            <a:xfrm>
              <a:off x="6517275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1" name="Google Shape;2150;p78"/>
            <p:cNvSpPr/>
            <p:nvPr/>
          </p:nvSpPr>
          <p:spPr>
            <a:xfrm>
              <a:off x="6517275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2" name="Google Shape;2151;p78"/>
            <p:cNvSpPr/>
            <p:nvPr/>
          </p:nvSpPr>
          <p:spPr>
            <a:xfrm>
              <a:off x="6416020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3" name="Google Shape;2152;p78"/>
            <p:cNvSpPr/>
            <p:nvPr/>
          </p:nvSpPr>
          <p:spPr>
            <a:xfrm>
              <a:off x="6416020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4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4" name="Google Shape;2153;p78"/>
            <p:cNvSpPr/>
            <p:nvPr/>
          </p:nvSpPr>
          <p:spPr>
            <a:xfrm>
              <a:off x="6416020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5" name="Google Shape;2154;p78"/>
            <p:cNvSpPr/>
            <p:nvPr/>
          </p:nvSpPr>
          <p:spPr>
            <a:xfrm>
              <a:off x="6416020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6" name="Google Shape;2155;p78"/>
            <p:cNvSpPr/>
            <p:nvPr/>
          </p:nvSpPr>
          <p:spPr>
            <a:xfrm>
              <a:off x="6314732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7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7" name="Google Shape;2156;p78"/>
            <p:cNvSpPr/>
            <p:nvPr/>
          </p:nvSpPr>
          <p:spPr>
            <a:xfrm>
              <a:off x="6314732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8" name="Google Shape;2157;p78"/>
            <p:cNvSpPr/>
            <p:nvPr/>
          </p:nvSpPr>
          <p:spPr>
            <a:xfrm>
              <a:off x="6314732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9" name="Google Shape;2158;p78"/>
            <p:cNvSpPr/>
            <p:nvPr/>
          </p:nvSpPr>
          <p:spPr>
            <a:xfrm>
              <a:off x="6314732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6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0" name="Google Shape;2159;p78"/>
            <p:cNvSpPr/>
            <p:nvPr/>
          </p:nvSpPr>
          <p:spPr>
            <a:xfrm>
              <a:off x="6314732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7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1" name="Google Shape;2160;p78"/>
            <p:cNvSpPr/>
            <p:nvPr/>
          </p:nvSpPr>
          <p:spPr>
            <a:xfrm>
              <a:off x="6314732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2" name="Google Shape;2161;p78"/>
            <p:cNvSpPr/>
            <p:nvPr/>
          </p:nvSpPr>
          <p:spPr>
            <a:xfrm>
              <a:off x="6213443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3" name="Google Shape;2162;p78"/>
            <p:cNvSpPr/>
            <p:nvPr/>
          </p:nvSpPr>
          <p:spPr>
            <a:xfrm>
              <a:off x="6213443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4" name="Google Shape;2163;p78"/>
            <p:cNvSpPr/>
            <p:nvPr/>
          </p:nvSpPr>
          <p:spPr>
            <a:xfrm>
              <a:off x="6213443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5" name="Google Shape;2164;p78"/>
            <p:cNvSpPr/>
            <p:nvPr/>
          </p:nvSpPr>
          <p:spPr>
            <a:xfrm>
              <a:off x="6213443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1"/>
                    <a:pt x="1" y="1066"/>
                  </a:cubicBezTo>
                  <a:cubicBezTo>
                    <a:pt x="1" y="1710"/>
                    <a:pt x="530" y="2138"/>
                    <a:pt x="1078" y="2138"/>
                  </a:cubicBezTo>
                  <a:cubicBezTo>
                    <a:pt x="1340" y="2138"/>
                    <a:pt x="1607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6" name="Google Shape;2165;p78"/>
            <p:cNvSpPr/>
            <p:nvPr/>
          </p:nvSpPr>
          <p:spPr>
            <a:xfrm>
              <a:off x="6213443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3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2" y="1813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7" name="Google Shape;2166;p78"/>
            <p:cNvSpPr/>
            <p:nvPr/>
          </p:nvSpPr>
          <p:spPr>
            <a:xfrm>
              <a:off x="6213443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8" name="Google Shape;2167;p78"/>
            <p:cNvSpPr/>
            <p:nvPr/>
          </p:nvSpPr>
          <p:spPr>
            <a:xfrm>
              <a:off x="6213443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9" name="Google Shape;2168;p78"/>
            <p:cNvSpPr/>
            <p:nvPr/>
          </p:nvSpPr>
          <p:spPr>
            <a:xfrm>
              <a:off x="6213443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1"/>
                    <a:pt x="1" y="1066"/>
                  </a:cubicBezTo>
                  <a:cubicBezTo>
                    <a:pt x="1" y="1710"/>
                    <a:pt x="530" y="2138"/>
                    <a:pt x="1078" y="2138"/>
                  </a:cubicBezTo>
                  <a:cubicBezTo>
                    <a:pt x="1340" y="2138"/>
                    <a:pt x="1607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0" name="Google Shape;2169;p78"/>
            <p:cNvSpPr/>
            <p:nvPr/>
          </p:nvSpPr>
          <p:spPr>
            <a:xfrm>
              <a:off x="6112454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1" name="Google Shape;2170;p78"/>
            <p:cNvSpPr/>
            <p:nvPr/>
          </p:nvSpPr>
          <p:spPr>
            <a:xfrm>
              <a:off x="6112454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2" name="Google Shape;2171;p78"/>
            <p:cNvSpPr/>
            <p:nvPr/>
          </p:nvSpPr>
          <p:spPr>
            <a:xfrm>
              <a:off x="6112454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3" name="Google Shape;2172;p78"/>
            <p:cNvSpPr/>
            <p:nvPr/>
          </p:nvSpPr>
          <p:spPr>
            <a:xfrm>
              <a:off x="6112454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4" name="Google Shape;2173;p78"/>
            <p:cNvSpPr/>
            <p:nvPr/>
          </p:nvSpPr>
          <p:spPr>
            <a:xfrm>
              <a:off x="6112454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3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5" name="Google Shape;2174;p78"/>
            <p:cNvSpPr/>
            <p:nvPr/>
          </p:nvSpPr>
          <p:spPr>
            <a:xfrm>
              <a:off x="6112454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6" name="Google Shape;2175;p78"/>
            <p:cNvSpPr/>
            <p:nvPr/>
          </p:nvSpPr>
          <p:spPr>
            <a:xfrm>
              <a:off x="6112454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7" name="Google Shape;2176;p78"/>
            <p:cNvSpPr/>
            <p:nvPr/>
          </p:nvSpPr>
          <p:spPr>
            <a:xfrm>
              <a:off x="6112454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8" name="Google Shape;2177;p78"/>
            <p:cNvSpPr/>
            <p:nvPr/>
          </p:nvSpPr>
          <p:spPr>
            <a:xfrm>
              <a:off x="6112454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9" name="Google Shape;2178;p78"/>
            <p:cNvSpPr/>
            <p:nvPr/>
          </p:nvSpPr>
          <p:spPr>
            <a:xfrm>
              <a:off x="6011165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0" name="Google Shape;2179;p78"/>
            <p:cNvSpPr/>
            <p:nvPr/>
          </p:nvSpPr>
          <p:spPr>
            <a:xfrm>
              <a:off x="6011165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4" y="2131"/>
                    <a:pt x="1603" y="2033"/>
                    <a:pt x="1822" y="1813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1" name="Google Shape;2180;p78"/>
            <p:cNvSpPr/>
            <p:nvPr/>
          </p:nvSpPr>
          <p:spPr>
            <a:xfrm>
              <a:off x="6011165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2" name="Google Shape;2181;p78"/>
            <p:cNvSpPr/>
            <p:nvPr/>
          </p:nvSpPr>
          <p:spPr>
            <a:xfrm>
              <a:off x="6011165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3" name="Google Shape;2182;p78"/>
            <p:cNvSpPr/>
            <p:nvPr/>
          </p:nvSpPr>
          <p:spPr>
            <a:xfrm>
              <a:off x="6011165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4" name="Google Shape;2183;p78"/>
            <p:cNvSpPr/>
            <p:nvPr/>
          </p:nvSpPr>
          <p:spPr>
            <a:xfrm>
              <a:off x="6011165" y="1866860"/>
              <a:ext cx="82619" cy="70759"/>
            </a:xfrm>
            <a:custGeom>
              <a:rect l="l" t="t" r="r" b="b"/>
              <a:pathLst>
                <a:path w="2487" h="2130" extrusionOk="0">
                  <a:moveTo>
                    <a:pt x="1076" y="1"/>
                  </a:moveTo>
                  <a:cubicBezTo>
                    <a:pt x="1073" y="1"/>
                    <a:pt x="1069" y="1"/>
                    <a:pt x="1066" y="1"/>
                  </a:cubicBezTo>
                  <a:cubicBezTo>
                    <a:pt x="481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3"/>
                  </a:cubicBezTo>
                  <a:cubicBezTo>
                    <a:pt x="2486" y="1149"/>
                    <a:pt x="2020" y="1"/>
                    <a:pt x="107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5" name="Google Shape;2184;p78"/>
            <p:cNvSpPr/>
            <p:nvPr/>
          </p:nvSpPr>
          <p:spPr>
            <a:xfrm>
              <a:off x="6011165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6" name="Google Shape;2185;p78"/>
            <p:cNvSpPr/>
            <p:nvPr/>
          </p:nvSpPr>
          <p:spPr>
            <a:xfrm>
              <a:off x="6011165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7" name="Google Shape;2186;p78"/>
            <p:cNvSpPr/>
            <p:nvPr/>
          </p:nvSpPr>
          <p:spPr>
            <a:xfrm>
              <a:off x="6011165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8" name="Google Shape;2187;p78"/>
            <p:cNvSpPr/>
            <p:nvPr/>
          </p:nvSpPr>
          <p:spPr>
            <a:xfrm>
              <a:off x="6011165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9" name="Google Shape;2188;p78"/>
            <p:cNvSpPr/>
            <p:nvPr/>
          </p:nvSpPr>
          <p:spPr>
            <a:xfrm>
              <a:off x="5909910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2" y="2039"/>
                    <a:pt x="1830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0" name="Google Shape;2189;p78"/>
            <p:cNvSpPr/>
            <p:nvPr/>
          </p:nvSpPr>
          <p:spPr>
            <a:xfrm>
              <a:off x="5909910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1" name="Google Shape;2190;p78"/>
            <p:cNvSpPr/>
            <p:nvPr/>
          </p:nvSpPr>
          <p:spPr>
            <a:xfrm>
              <a:off x="5909910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2" name="Google Shape;2191;p78"/>
            <p:cNvSpPr/>
            <p:nvPr/>
          </p:nvSpPr>
          <p:spPr>
            <a:xfrm>
              <a:off x="5909910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3" name="Google Shape;2192;p78"/>
            <p:cNvSpPr/>
            <p:nvPr/>
          </p:nvSpPr>
          <p:spPr>
            <a:xfrm>
              <a:off x="5909910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4" name="Google Shape;2193;p78"/>
            <p:cNvSpPr/>
            <p:nvPr/>
          </p:nvSpPr>
          <p:spPr>
            <a:xfrm>
              <a:off x="5909910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5" name="Google Shape;2194;p78"/>
            <p:cNvSpPr/>
            <p:nvPr/>
          </p:nvSpPr>
          <p:spPr>
            <a:xfrm>
              <a:off x="5909910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6" name="Google Shape;2195;p78"/>
            <p:cNvSpPr/>
            <p:nvPr/>
          </p:nvSpPr>
          <p:spPr>
            <a:xfrm>
              <a:off x="5909910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7" name="Google Shape;2196;p78"/>
            <p:cNvSpPr/>
            <p:nvPr/>
          </p:nvSpPr>
          <p:spPr>
            <a:xfrm>
              <a:off x="5909910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8" name="Google Shape;2197;p78"/>
            <p:cNvSpPr/>
            <p:nvPr/>
          </p:nvSpPr>
          <p:spPr>
            <a:xfrm>
              <a:off x="5909910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9" name="Google Shape;2198;p78"/>
            <p:cNvSpPr/>
            <p:nvPr/>
          </p:nvSpPr>
          <p:spPr>
            <a:xfrm>
              <a:off x="5909910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0" name="Google Shape;2199;p78"/>
            <p:cNvSpPr/>
            <p:nvPr/>
          </p:nvSpPr>
          <p:spPr>
            <a:xfrm>
              <a:off x="5808622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1" name="Google Shape;2200;p78"/>
            <p:cNvSpPr/>
            <p:nvPr/>
          </p:nvSpPr>
          <p:spPr>
            <a:xfrm>
              <a:off x="5808622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2" name="Google Shape;2201;p78"/>
            <p:cNvSpPr/>
            <p:nvPr/>
          </p:nvSpPr>
          <p:spPr>
            <a:xfrm>
              <a:off x="5808622" y="2271681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5"/>
                    <a:pt x="528" y="2132"/>
                    <a:pt x="1076" y="2132"/>
                  </a:cubicBezTo>
                  <a:cubicBezTo>
                    <a:pt x="1335" y="2132"/>
                    <a:pt x="1599" y="2036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3" name="Google Shape;2202;p78"/>
            <p:cNvSpPr/>
            <p:nvPr/>
          </p:nvSpPr>
          <p:spPr>
            <a:xfrm>
              <a:off x="5808622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4" name="Google Shape;2203;p78"/>
            <p:cNvSpPr/>
            <p:nvPr/>
          </p:nvSpPr>
          <p:spPr>
            <a:xfrm>
              <a:off x="5808622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5" name="Google Shape;2204;p78"/>
            <p:cNvSpPr/>
            <p:nvPr/>
          </p:nvSpPr>
          <p:spPr>
            <a:xfrm>
              <a:off x="5808622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9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6" name="Google Shape;2205;p78"/>
            <p:cNvSpPr/>
            <p:nvPr/>
          </p:nvSpPr>
          <p:spPr>
            <a:xfrm>
              <a:off x="5808622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3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7" name="Google Shape;2206;p78"/>
            <p:cNvSpPr/>
            <p:nvPr/>
          </p:nvSpPr>
          <p:spPr>
            <a:xfrm>
              <a:off x="5808622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8" name="Google Shape;2207;p78"/>
            <p:cNvSpPr/>
            <p:nvPr/>
          </p:nvSpPr>
          <p:spPr>
            <a:xfrm>
              <a:off x="5808622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9" name="Google Shape;2208;p78"/>
            <p:cNvSpPr/>
            <p:nvPr/>
          </p:nvSpPr>
          <p:spPr>
            <a:xfrm>
              <a:off x="5707367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0" name="Google Shape;2209;p78"/>
            <p:cNvSpPr/>
            <p:nvPr/>
          </p:nvSpPr>
          <p:spPr>
            <a:xfrm>
              <a:off x="5707367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1" name="Google Shape;2210;p78"/>
            <p:cNvSpPr/>
            <p:nvPr/>
          </p:nvSpPr>
          <p:spPr>
            <a:xfrm>
              <a:off x="5707367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3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2" name="Google Shape;2211;p78"/>
            <p:cNvSpPr/>
            <p:nvPr/>
          </p:nvSpPr>
          <p:spPr>
            <a:xfrm>
              <a:off x="5707367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3" name="Google Shape;2212;p78"/>
            <p:cNvSpPr/>
            <p:nvPr/>
          </p:nvSpPr>
          <p:spPr>
            <a:xfrm>
              <a:off x="5707367" y="1866860"/>
              <a:ext cx="82585" cy="70759"/>
            </a:xfrm>
            <a:custGeom>
              <a:rect l="l" t="t" r="r" b="b"/>
              <a:pathLst>
                <a:path w="2486" h="2130" extrusionOk="0">
                  <a:moveTo>
                    <a:pt x="1075" y="1"/>
                  </a:moveTo>
                  <a:cubicBezTo>
                    <a:pt x="1072" y="1"/>
                    <a:pt x="1069" y="1"/>
                    <a:pt x="1065" y="1"/>
                  </a:cubicBez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6" y="1149"/>
                    <a:pt x="2020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4" name="Google Shape;2213;p78"/>
            <p:cNvSpPr/>
            <p:nvPr/>
          </p:nvSpPr>
          <p:spPr>
            <a:xfrm>
              <a:off x="5606078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5" name="Google Shape;2214;p78"/>
            <p:cNvSpPr/>
            <p:nvPr/>
          </p:nvSpPr>
          <p:spPr>
            <a:xfrm>
              <a:off x="5606078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6" name="Google Shape;2215;p78"/>
            <p:cNvSpPr/>
            <p:nvPr/>
          </p:nvSpPr>
          <p:spPr>
            <a:xfrm>
              <a:off x="5606078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1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7" name="Google Shape;2216;p78"/>
            <p:cNvSpPr/>
            <p:nvPr/>
          </p:nvSpPr>
          <p:spPr>
            <a:xfrm>
              <a:off x="5606078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8" name="Google Shape;2217;p78"/>
            <p:cNvSpPr/>
            <p:nvPr/>
          </p:nvSpPr>
          <p:spPr>
            <a:xfrm>
              <a:off x="5606078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9" name="Google Shape;2218;p78"/>
            <p:cNvSpPr/>
            <p:nvPr/>
          </p:nvSpPr>
          <p:spPr>
            <a:xfrm>
              <a:off x="5504823" y="2777791"/>
              <a:ext cx="83117" cy="70992"/>
            </a:xfrm>
            <a:custGeom>
              <a:rect l="l" t="t" r="r" b="b"/>
              <a:pathLst>
                <a:path w="2502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29" y="1821"/>
                  </a:cubicBezTo>
                  <a:cubicBezTo>
                    <a:pt x="2502" y="1149"/>
                    <a:pt x="2028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0" name="Google Shape;2219;p78"/>
            <p:cNvSpPr/>
            <p:nvPr/>
          </p:nvSpPr>
          <p:spPr>
            <a:xfrm>
              <a:off x="5504823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1" name="Google Shape;2220;p78"/>
            <p:cNvSpPr/>
            <p:nvPr/>
          </p:nvSpPr>
          <p:spPr>
            <a:xfrm>
              <a:off x="5504823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2" name="Google Shape;2221;p78"/>
            <p:cNvSpPr/>
            <p:nvPr/>
          </p:nvSpPr>
          <p:spPr>
            <a:xfrm>
              <a:off x="5504823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3" name="Google Shape;2222;p78"/>
            <p:cNvSpPr/>
            <p:nvPr/>
          </p:nvSpPr>
          <p:spPr>
            <a:xfrm>
              <a:off x="5504823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4" name="Google Shape;2223;p78"/>
            <p:cNvSpPr/>
            <p:nvPr/>
          </p:nvSpPr>
          <p:spPr>
            <a:xfrm>
              <a:off x="5504823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5" name="Google Shape;2224;p78"/>
            <p:cNvSpPr/>
            <p:nvPr/>
          </p:nvSpPr>
          <p:spPr>
            <a:xfrm>
              <a:off x="5504823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6" name="Google Shape;2225;p78"/>
            <p:cNvSpPr/>
            <p:nvPr/>
          </p:nvSpPr>
          <p:spPr>
            <a:xfrm>
              <a:off x="5403534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7" name="Google Shape;2226;p78"/>
            <p:cNvSpPr/>
            <p:nvPr/>
          </p:nvSpPr>
          <p:spPr>
            <a:xfrm>
              <a:off x="5403534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84" y="0"/>
                  </a:moveTo>
                  <a:cubicBezTo>
                    <a:pt x="1080" y="0"/>
                    <a:pt x="1077" y="0"/>
                    <a:pt x="1074" y="0"/>
                  </a:cubicBez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8" y="0"/>
                    <a:pt x="108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8" name="Google Shape;2227;p78"/>
            <p:cNvSpPr/>
            <p:nvPr/>
          </p:nvSpPr>
          <p:spPr>
            <a:xfrm>
              <a:off x="5403534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9" name="Google Shape;2228;p78"/>
            <p:cNvSpPr/>
            <p:nvPr/>
          </p:nvSpPr>
          <p:spPr>
            <a:xfrm>
              <a:off x="5403534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1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0" name="Google Shape;2229;p78"/>
            <p:cNvSpPr/>
            <p:nvPr/>
          </p:nvSpPr>
          <p:spPr>
            <a:xfrm>
              <a:off x="5403534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7"/>
                    <a:pt x="527" y="2131"/>
                    <a:pt x="1073" y="2131"/>
                  </a:cubicBezTo>
                  <a:cubicBezTo>
                    <a:pt x="1337" y="2131"/>
                    <a:pt x="1605" y="2033"/>
                    <a:pt x="1822" y="1813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1" name="Google Shape;2230;p78"/>
            <p:cNvSpPr/>
            <p:nvPr/>
          </p:nvSpPr>
          <p:spPr>
            <a:xfrm>
              <a:off x="5403534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2" name="Google Shape;2231;p78"/>
            <p:cNvSpPr/>
            <p:nvPr/>
          </p:nvSpPr>
          <p:spPr>
            <a:xfrm>
              <a:off x="5403534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3" name="Google Shape;2232;p78"/>
            <p:cNvSpPr/>
            <p:nvPr/>
          </p:nvSpPr>
          <p:spPr>
            <a:xfrm>
              <a:off x="5302545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4" name="Google Shape;2233;p78"/>
            <p:cNvSpPr/>
            <p:nvPr/>
          </p:nvSpPr>
          <p:spPr>
            <a:xfrm>
              <a:off x="5302545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5" name="Google Shape;2234;p78"/>
            <p:cNvSpPr/>
            <p:nvPr/>
          </p:nvSpPr>
          <p:spPr>
            <a:xfrm>
              <a:off x="5302545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6" name="Google Shape;2235;p78"/>
            <p:cNvSpPr/>
            <p:nvPr/>
          </p:nvSpPr>
          <p:spPr>
            <a:xfrm>
              <a:off x="5302545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7" name="Google Shape;2236;p78"/>
            <p:cNvSpPr/>
            <p:nvPr/>
          </p:nvSpPr>
          <p:spPr>
            <a:xfrm>
              <a:off x="5201257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8" name="Google Shape;2237;p78"/>
            <p:cNvSpPr/>
            <p:nvPr/>
          </p:nvSpPr>
          <p:spPr>
            <a:xfrm>
              <a:off x="4998713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9" name="Google Shape;2238;p78"/>
            <p:cNvSpPr/>
            <p:nvPr/>
          </p:nvSpPr>
          <p:spPr>
            <a:xfrm>
              <a:off x="4897723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0" name="Google Shape;2239;p78"/>
            <p:cNvSpPr/>
            <p:nvPr/>
          </p:nvSpPr>
          <p:spPr>
            <a:xfrm>
              <a:off x="4897723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1" name="Google Shape;2240;p78"/>
            <p:cNvSpPr/>
            <p:nvPr/>
          </p:nvSpPr>
          <p:spPr>
            <a:xfrm>
              <a:off x="4796435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2" name="Google Shape;2241;p78"/>
            <p:cNvSpPr/>
            <p:nvPr/>
          </p:nvSpPr>
          <p:spPr>
            <a:xfrm>
              <a:off x="4796435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3" name="Google Shape;2242;p78"/>
            <p:cNvSpPr/>
            <p:nvPr/>
          </p:nvSpPr>
          <p:spPr>
            <a:xfrm>
              <a:off x="4796435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4" name="Google Shape;2243;p78"/>
            <p:cNvSpPr/>
            <p:nvPr/>
          </p:nvSpPr>
          <p:spPr>
            <a:xfrm>
              <a:off x="4796435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1"/>
                  </a:cubicBezTo>
                  <a:cubicBezTo>
                    <a:pt x="2488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5" name="Google Shape;2244;p78"/>
            <p:cNvSpPr/>
            <p:nvPr/>
          </p:nvSpPr>
          <p:spPr>
            <a:xfrm>
              <a:off x="4796435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6" name="Google Shape;2245;p78"/>
            <p:cNvSpPr/>
            <p:nvPr/>
          </p:nvSpPr>
          <p:spPr>
            <a:xfrm>
              <a:off x="4796435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7" name="Google Shape;2246;p78"/>
            <p:cNvSpPr/>
            <p:nvPr/>
          </p:nvSpPr>
          <p:spPr>
            <a:xfrm>
              <a:off x="4695180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8" name="Google Shape;2247;p78"/>
            <p:cNvSpPr/>
            <p:nvPr/>
          </p:nvSpPr>
          <p:spPr>
            <a:xfrm>
              <a:off x="4695180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9" name="Google Shape;2248;p78"/>
            <p:cNvSpPr/>
            <p:nvPr/>
          </p:nvSpPr>
          <p:spPr>
            <a:xfrm>
              <a:off x="4695180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0" name="Google Shape;2249;p78"/>
            <p:cNvSpPr/>
            <p:nvPr/>
          </p:nvSpPr>
          <p:spPr>
            <a:xfrm>
              <a:off x="4695180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1" name="Google Shape;2250;p78"/>
            <p:cNvSpPr/>
            <p:nvPr/>
          </p:nvSpPr>
          <p:spPr>
            <a:xfrm>
              <a:off x="4695180" y="1360784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2" name="Google Shape;2251;p78"/>
            <p:cNvSpPr/>
            <p:nvPr/>
          </p:nvSpPr>
          <p:spPr>
            <a:xfrm>
              <a:off x="4695180" y="1259495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3" name="Google Shape;2252;p78"/>
            <p:cNvSpPr/>
            <p:nvPr/>
          </p:nvSpPr>
          <p:spPr>
            <a:xfrm>
              <a:off x="4695180" y="1158240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4" name="Google Shape;2253;p78"/>
            <p:cNvSpPr/>
            <p:nvPr/>
          </p:nvSpPr>
          <p:spPr>
            <a:xfrm>
              <a:off x="4593891" y="1866860"/>
              <a:ext cx="82585" cy="70759"/>
            </a:xfrm>
            <a:custGeom>
              <a:rect l="l" t="t" r="r" b="b"/>
              <a:pathLst>
                <a:path w="2486" h="2130" extrusionOk="0">
                  <a:moveTo>
                    <a:pt x="1076" y="1"/>
                  </a:moveTo>
                  <a:cubicBezTo>
                    <a:pt x="1072" y="1"/>
                    <a:pt x="1069" y="1"/>
                    <a:pt x="1066" y="1"/>
                  </a:cubicBez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86" y="1149"/>
                    <a:pt x="2020" y="1"/>
                    <a:pt x="107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5" name="Google Shape;2254;p78"/>
            <p:cNvSpPr/>
            <p:nvPr/>
          </p:nvSpPr>
          <p:spPr>
            <a:xfrm>
              <a:off x="4593891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6" name="Google Shape;2255;p78"/>
            <p:cNvSpPr/>
            <p:nvPr/>
          </p:nvSpPr>
          <p:spPr>
            <a:xfrm>
              <a:off x="4593891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7" name="Google Shape;2256;p78"/>
            <p:cNvSpPr/>
            <p:nvPr/>
          </p:nvSpPr>
          <p:spPr>
            <a:xfrm>
              <a:off x="4593891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8" name="Google Shape;2257;p78"/>
            <p:cNvSpPr/>
            <p:nvPr/>
          </p:nvSpPr>
          <p:spPr>
            <a:xfrm>
              <a:off x="4593891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1"/>
                  </a:cubicBezTo>
                  <a:cubicBezTo>
                    <a:pt x="2488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9" name="Google Shape;2258;p78"/>
            <p:cNvSpPr/>
            <p:nvPr/>
          </p:nvSpPr>
          <p:spPr>
            <a:xfrm>
              <a:off x="4593891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0" name="Google Shape;2259;p78"/>
            <p:cNvSpPr/>
            <p:nvPr/>
          </p:nvSpPr>
          <p:spPr>
            <a:xfrm>
              <a:off x="4593891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1" name="Google Shape;2260;p78"/>
            <p:cNvSpPr/>
            <p:nvPr/>
          </p:nvSpPr>
          <p:spPr>
            <a:xfrm>
              <a:off x="4593891" y="1158240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2" name="Google Shape;2261;p78"/>
            <p:cNvSpPr/>
            <p:nvPr/>
          </p:nvSpPr>
          <p:spPr>
            <a:xfrm>
              <a:off x="4492636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3" name="Google Shape;2262;p78"/>
            <p:cNvSpPr/>
            <p:nvPr/>
          </p:nvSpPr>
          <p:spPr>
            <a:xfrm>
              <a:off x="4492636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4" name="Google Shape;2263;p78"/>
            <p:cNvSpPr/>
            <p:nvPr/>
          </p:nvSpPr>
          <p:spPr>
            <a:xfrm>
              <a:off x="4492636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5" name="Google Shape;2264;p78"/>
            <p:cNvSpPr/>
            <p:nvPr/>
          </p:nvSpPr>
          <p:spPr>
            <a:xfrm>
              <a:off x="4492636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6" name="Google Shape;2265;p78"/>
            <p:cNvSpPr/>
            <p:nvPr/>
          </p:nvSpPr>
          <p:spPr>
            <a:xfrm>
              <a:off x="4492636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7" name="Google Shape;2266;p78"/>
            <p:cNvSpPr/>
            <p:nvPr/>
          </p:nvSpPr>
          <p:spPr>
            <a:xfrm>
              <a:off x="4492636" y="1360784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8" name="Google Shape;2267;p78"/>
            <p:cNvSpPr/>
            <p:nvPr/>
          </p:nvSpPr>
          <p:spPr>
            <a:xfrm>
              <a:off x="4492636" y="1259495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9" name="Google Shape;2268;p78"/>
            <p:cNvSpPr/>
            <p:nvPr/>
          </p:nvSpPr>
          <p:spPr>
            <a:xfrm>
              <a:off x="4492636" y="1158240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0" name="Google Shape;2269;p78"/>
            <p:cNvSpPr/>
            <p:nvPr/>
          </p:nvSpPr>
          <p:spPr>
            <a:xfrm>
              <a:off x="4391614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1" name="Google Shape;2270;p78"/>
            <p:cNvSpPr/>
            <p:nvPr/>
          </p:nvSpPr>
          <p:spPr>
            <a:xfrm>
              <a:off x="4391614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2" name="Google Shape;2271;p78"/>
            <p:cNvSpPr/>
            <p:nvPr/>
          </p:nvSpPr>
          <p:spPr>
            <a:xfrm>
              <a:off x="4391614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3" name="Google Shape;2272;p78"/>
            <p:cNvSpPr/>
            <p:nvPr/>
          </p:nvSpPr>
          <p:spPr>
            <a:xfrm>
              <a:off x="4391614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4" name="Google Shape;2273;p78"/>
            <p:cNvSpPr/>
            <p:nvPr/>
          </p:nvSpPr>
          <p:spPr>
            <a:xfrm>
              <a:off x="4391614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72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1"/>
                  </a:cubicBezTo>
                  <a:cubicBezTo>
                    <a:pt x="2488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5" name="Google Shape;2274;p78"/>
            <p:cNvSpPr/>
            <p:nvPr/>
          </p:nvSpPr>
          <p:spPr>
            <a:xfrm>
              <a:off x="4391614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6" name="Google Shape;2275;p78"/>
            <p:cNvSpPr/>
            <p:nvPr/>
          </p:nvSpPr>
          <p:spPr>
            <a:xfrm>
              <a:off x="4391614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7" name="Google Shape;2276;p78"/>
            <p:cNvSpPr/>
            <p:nvPr/>
          </p:nvSpPr>
          <p:spPr>
            <a:xfrm>
              <a:off x="4391614" y="1158240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8" name="Google Shape;2277;p78"/>
            <p:cNvSpPr/>
            <p:nvPr/>
          </p:nvSpPr>
          <p:spPr>
            <a:xfrm>
              <a:off x="4290358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9" name="Google Shape;2278;p78"/>
            <p:cNvSpPr/>
            <p:nvPr/>
          </p:nvSpPr>
          <p:spPr>
            <a:xfrm>
              <a:off x="4290358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0" name="Google Shape;2279;p78"/>
            <p:cNvSpPr/>
            <p:nvPr/>
          </p:nvSpPr>
          <p:spPr>
            <a:xfrm>
              <a:off x="4290358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1" name="Google Shape;2280;p78"/>
            <p:cNvSpPr/>
            <p:nvPr/>
          </p:nvSpPr>
          <p:spPr>
            <a:xfrm>
              <a:off x="4290358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2" name="Google Shape;2281;p78"/>
            <p:cNvSpPr/>
            <p:nvPr/>
          </p:nvSpPr>
          <p:spPr>
            <a:xfrm>
              <a:off x="4290358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3" name="Google Shape;2282;p78"/>
            <p:cNvSpPr/>
            <p:nvPr/>
          </p:nvSpPr>
          <p:spPr>
            <a:xfrm>
              <a:off x="4290358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4" name="Google Shape;2283;p78"/>
            <p:cNvSpPr/>
            <p:nvPr/>
          </p:nvSpPr>
          <p:spPr>
            <a:xfrm>
              <a:off x="4290358" y="1360784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5" name="Google Shape;2284;p78"/>
            <p:cNvSpPr/>
            <p:nvPr/>
          </p:nvSpPr>
          <p:spPr>
            <a:xfrm>
              <a:off x="4290358" y="1259495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6" name="Google Shape;2285;p78"/>
            <p:cNvSpPr/>
            <p:nvPr/>
          </p:nvSpPr>
          <p:spPr>
            <a:xfrm>
              <a:off x="4290358" y="1158240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7" name="Google Shape;2286;p78"/>
            <p:cNvSpPr/>
            <p:nvPr/>
          </p:nvSpPr>
          <p:spPr>
            <a:xfrm>
              <a:off x="4189070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8" name="Google Shape;2287;p78"/>
            <p:cNvSpPr/>
            <p:nvPr/>
          </p:nvSpPr>
          <p:spPr>
            <a:xfrm>
              <a:off x="4189070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9" name="Google Shape;2288;p78"/>
            <p:cNvSpPr/>
            <p:nvPr/>
          </p:nvSpPr>
          <p:spPr>
            <a:xfrm>
              <a:off x="4189070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0" name="Google Shape;2289;p78"/>
            <p:cNvSpPr/>
            <p:nvPr/>
          </p:nvSpPr>
          <p:spPr>
            <a:xfrm>
              <a:off x="4189070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1" name="Google Shape;2290;p78"/>
            <p:cNvSpPr/>
            <p:nvPr/>
          </p:nvSpPr>
          <p:spPr>
            <a:xfrm>
              <a:off x="4189070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2" name="Google Shape;2291;p78"/>
            <p:cNvSpPr/>
            <p:nvPr/>
          </p:nvSpPr>
          <p:spPr>
            <a:xfrm>
              <a:off x="4189070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3" name="Google Shape;2292;p78"/>
            <p:cNvSpPr/>
            <p:nvPr/>
          </p:nvSpPr>
          <p:spPr>
            <a:xfrm>
              <a:off x="4189070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1"/>
                  </a:cubicBezTo>
                  <a:cubicBezTo>
                    <a:pt x="2488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4" name="Google Shape;2293;p78"/>
            <p:cNvSpPr/>
            <p:nvPr/>
          </p:nvSpPr>
          <p:spPr>
            <a:xfrm>
              <a:off x="4189070" y="1360784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5" name="Google Shape;2294;p78"/>
            <p:cNvSpPr/>
            <p:nvPr/>
          </p:nvSpPr>
          <p:spPr>
            <a:xfrm>
              <a:off x="4189070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6" name="Google Shape;2295;p78"/>
            <p:cNvSpPr/>
            <p:nvPr/>
          </p:nvSpPr>
          <p:spPr>
            <a:xfrm>
              <a:off x="4189070" y="1158240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7" name="Google Shape;2296;p78"/>
            <p:cNvSpPr/>
            <p:nvPr/>
          </p:nvSpPr>
          <p:spPr>
            <a:xfrm>
              <a:off x="4087815" y="2069138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8" name="Google Shape;2297;p78"/>
            <p:cNvSpPr/>
            <p:nvPr/>
          </p:nvSpPr>
          <p:spPr>
            <a:xfrm>
              <a:off x="4087815" y="196784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9"/>
                    <a:pt x="8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9" name="Google Shape;2298;p78"/>
            <p:cNvSpPr/>
            <p:nvPr/>
          </p:nvSpPr>
          <p:spPr>
            <a:xfrm>
              <a:off x="4087815" y="1866860"/>
              <a:ext cx="82918" cy="70759"/>
            </a:xfrm>
            <a:custGeom>
              <a:rect l="l" t="t" r="r" b="b"/>
              <a:pathLst>
                <a:path w="2496" h="2130" extrusionOk="0">
                  <a:moveTo>
                    <a:pt x="1065" y="1"/>
                  </a:moveTo>
                  <a:cubicBezTo>
                    <a:pt x="480" y="1"/>
                    <a:pt x="8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0" name="Google Shape;2299;p78"/>
            <p:cNvSpPr/>
            <p:nvPr/>
          </p:nvSpPr>
          <p:spPr>
            <a:xfrm>
              <a:off x="4087815" y="1765605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1" name="Google Shape;2300;p78"/>
            <p:cNvSpPr/>
            <p:nvPr/>
          </p:nvSpPr>
          <p:spPr>
            <a:xfrm>
              <a:off x="4087815" y="1664316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2" name="Google Shape;2301;p78"/>
            <p:cNvSpPr/>
            <p:nvPr/>
          </p:nvSpPr>
          <p:spPr>
            <a:xfrm>
              <a:off x="4087815" y="1563028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3" name="Google Shape;2302;p78"/>
            <p:cNvSpPr/>
            <p:nvPr/>
          </p:nvSpPr>
          <p:spPr>
            <a:xfrm>
              <a:off x="4087815" y="1461773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0"/>
                  </a:moveTo>
                  <a:cubicBezTo>
                    <a:pt x="480" y="9"/>
                    <a:pt x="8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96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4" name="Google Shape;2303;p78"/>
            <p:cNvSpPr/>
            <p:nvPr/>
          </p:nvSpPr>
          <p:spPr>
            <a:xfrm>
              <a:off x="4087815" y="1360784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5" name="Google Shape;2304;p78"/>
            <p:cNvSpPr/>
            <p:nvPr/>
          </p:nvSpPr>
          <p:spPr>
            <a:xfrm>
              <a:off x="4087815" y="1259495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6" name="Google Shape;2305;p78"/>
            <p:cNvSpPr/>
            <p:nvPr/>
          </p:nvSpPr>
          <p:spPr>
            <a:xfrm>
              <a:off x="4087815" y="1158240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7" name="Google Shape;2306;p78"/>
            <p:cNvSpPr/>
            <p:nvPr/>
          </p:nvSpPr>
          <p:spPr>
            <a:xfrm>
              <a:off x="3986792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8" name="Google Shape;2307;p78"/>
            <p:cNvSpPr/>
            <p:nvPr/>
          </p:nvSpPr>
          <p:spPr>
            <a:xfrm>
              <a:off x="3986792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3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9" name="Google Shape;2308;p78"/>
            <p:cNvSpPr/>
            <p:nvPr/>
          </p:nvSpPr>
          <p:spPr>
            <a:xfrm>
              <a:off x="3986792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0" name="Google Shape;2309;p78"/>
            <p:cNvSpPr/>
            <p:nvPr/>
          </p:nvSpPr>
          <p:spPr>
            <a:xfrm>
              <a:off x="3986792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1" name="Google Shape;2310;p78"/>
            <p:cNvSpPr/>
            <p:nvPr/>
          </p:nvSpPr>
          <p:spPr>
            <a:xfrm>
              <a:off x="3986792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2" name="Google Shape;2311;p78"/>
            <p:cNvSpPr/>
            <p:nvPr/>
          </p:nvSpPr>
          <p:spPr>
            <a:xfrm>
              <a:off x="3986792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72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1"/>
                  </a:cubicBezTo>
                  <a:cubicBezTo>
                    <a:pt x="2488" y="1155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3" name="Google Shape;2312;p78"/>
            <p:cNvSpPr/>
            <p:nvPr/>
          </p:nvSpPr>
          <p:spPr>
            <a:xfrm>
              <a:off x="3986792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4" name="Google Shape;2313;p78"/>
            <p:cNvSpPr/>
            <p:nvPr/>
          </p:nvSpPr>
          <p:spPr>
            <a:xfrm>
              <a:off x="3986792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5" name="Google Shape;2314;p78"/>
            <p:cNvSpPr/>
            <p:nvPr/>
          </p:nvSpPr>
          <p:spPr>
            <a:xfrm>
              <a:off x="3986792" y="1158240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6" name="Google Shape;2315;p78"/>
            <p:cNvSpPr/>
            <p:nvPr/>
          </p:nvSpPr>
          <p:spPr>
            <a:xfrm>
              <a:off x="3885537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7" name="Google Shape;2316;p78"/>
            <p:cNvSpPr/>
            <p:nvPr/>
          </p:nvSpPr>
          <p:spPr>
            <a:xfrm>
              <a:off x="3885537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72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0" y="2137"/>
                  </a:cubicBezTo>
                  <a:cubicBezTo>
                    <a:pt x="1331" y="2137"/>
                    <a:pt x="1597" y="2040"/>
                    <a:pt x="1813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8" name="Google Shape;2317;p78"/>
            <p:cNvSpPr/>
            <p:nvPr/>
          </p:nvSpPr>
          <p:spPr>
            <a:xfrm>
              <a:off x="3885537" y="1360784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9" name="Google Shape;2318;p78"/>
            <p:cNvSpPr/>
            <p:nvPr/>
          </p:nvSpPr>
          <p:spPr>
            <a:xfrm>
              <a:off x="3885537" y="1259495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0" name="Google Shape;2319;p78"/>
            <p:cNvSpPr/>
            <p:nvPr/>
          </p:nvSpPr>
          <p:spPr>
            <a:xfrm>
              <a:off x="3783983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74" y="0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7" y="9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1" name="Google Shape;2320;p78"/>
            <p:cNvSpPr/>
            <p:nvPr/>
          </p:nvSpPr>
          <p:spPr>
            <a:xfrm>
              <a:off x="3783983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74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2" name="Google Shape;2321;p78"/>
            <p:cNvSpPr/>
            <p:nvPr/>
          </p:nvSpPr>
          <p:spPr>
            <a:xfrm>
              <a:off x="3783983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74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3" name="Google Shape;2322;p78"/>
            <p:cNvSpPr/>
            <p:nvPr/>
          </p:nvSpPr>
          <p:spPr>
            <a:xfrm>
              <a:off x="3682694" y="1461773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0"/>
                  </a:moveTo>
                  <a:cubicBezTo>
                    <a:pt x="481" y="9"/>
                    <a:pt x="9" y="480"/>
                    <a:pt x="1" y="1074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1"/>
                  </a:cubicBezTo>
                  <a:cubicBezTo>
                    <a:pt x="2497" y="1155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4" name="Google Shape;2323;p78"/>
            <p:cNvSpPr/>
            <p:nvPr/>
          </p:nvSpPr>
          <p:spPr>
            <a:xfrm>
              <a:off x="3682694" y="1360784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5" name="Google Shape;2324;p78"/>
            <p:cNvSpPr/>
            <p:nvPr/>
          </p:nvSpPr>
          <p:spPr>
            <a:xfrm>
              <a:off x="4492636" y="4599619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6" name="Google Shape;2325;p78"/>
            <p:cNvSpPr/>
            <p:nvPr/>
          </p:nvSpPr>
          <p:spPr>
            <a:xfrm>
              <a:off x="4492636" y="4498597"/>
              <a:ext cx="82851" cy="70825"/>
            </a:xfrm>
            <a:custGeom>
              <a:rect l="l" t="t" r="r" b="b"/>
              <a:pathLst>
                <a:path w="2494" h="2132" extrusionOk="0">
                  <a:moveTo>
                    <a:pt x="1075" y="1"/>
                  </a:moveTo>
                  <a:cubicBezTo>
                    <a:pt x="1072" y="1"/>
                    <a:pt x="1068" y="1"/>
                    <a:pt x="1065" y="1"/>
                  </a:cubicBezTo>
                  <a:cubicBezTo>
                    <a:pt x="480" y="1"/>
                    <a:pt x="0" y="480"/>
                    <a:pt x="0" y="1066"/>
                  </a:cubicBezTo>
                  <a:cubicBezTo>
                    <a:pt x="6" y="1708"/>
                    <a:pt x="530" y="2131"/>
                    <a:pt x="1075" y="2131"/>
                  </a:cubicBezTo>
                  <a:cubicBezTo>
                    <a:pt x="1337" y="2131"/>
                    <a:pt x="1604" y="2033"/>
                    <a:pt x="1821" y="1814"/>
                  </a:cubicBezTo>
                  <a:cubicBezTo>
                    <a:pt x="2493" y="1141"/>
                    <a:pt x="2020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7" name="Google Shape;2326;p78"/>
            <p:cNvSpPr/>
            <p:nvPr/>
          </p:nvSpPr>
          <p:spPr>
            <a:xfrm>
              <a:off x="4492636" y="4397342"/>
              <a:ext cx="82851" cy="70792"/>
            </a:xfrm>
            <a:custGeom>
              <a:rect l="l" t="t" r="r" b="b"/>
              <a:pathLst>
                <a:path w="2494" h="2131" extrusionOk="0">
                  <a:moveTo>
                    <a:pt x="1075" y="0"/>
                  </a:moveTo>
                  <a:cubicBezTo>
                    <a:pt x="1072" y="0"/>
                    <a:pt x="1068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7"/>
                    <a:pt x="526" y="2131"/>
                    <a:pt x="1073" y="2131"/>
                  </a:cubicBezTo>
                  <a:cubicBezTo>
                    <a:pt x="1336" y="2131"/>
                    <a:pt x="1604" y="2032"/>
                    <a:pt x="1821" y="1813"/>
                  </a:cubicBezTo>
                  <a:cubicBezTo>
                    <a:pt x="2493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8" name="Google Shape;2327;p78"/>
            <p:cNvSpPr/>
            <p:nvPr/>
          </p:nvSpPr>
          <p:spPr>
            <a:xfrm>
              <a:off x="4391614" y="4903684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67" y="2131"/>
                  </a:cubicBezTo>
                  <a:cubicBezTo>
                    <a:pt x="1330" y="2131"/>
                    <a:pt x="1597" y="2033"/>
                    <a:pt x="1814" y="1814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9" name="Google Shape;2328;p78"/>
            <p:cNvSpPr/>
            <p:nvPr/>
          </p:nvSpPr>
          <p:spPr>
            <a:xfrm>
              <a:off x="4391348" y="4802163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74" y="0"/>
                  </a:moveTo>
                  <a:cubicBezTo>
                    <a:pt x="480" y="0"/>
                    <a:pt x="1" y="480"/>
                    <a:pt x="9" y="1073"/>
                  </a:cubicBezTo>
                  <a:cubicBezTo>
                    <a:pt x="9" y="1715"/>
                    <a:pt x="535" y="2139"/>
                    <a:pt x="1081" y="2139"/>
                  </a:cubicBezTo>
                  <a:cubicBezTo>
                    <a:pt x="1345" y="2139"/>
                    <a:pt x="1613" y="2040"/>
                    <a:pt x="1830" y="1821"/>
                  </a:cubicBezTo>
                  <a:cubicBezTo>
                    <a:pt x="2496" y="1146"/>
                    <a:pt x="2025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0" name="Google Shape;2329;p78"/>
            <p:cNvSpPr/>
            <p:nvPr/>
          </p:nvSpPr>
          <p:spPr>
            <a:xfrm>
              <a:off x="4391614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1" name="Google Shape;2330;p78"/>
            <p:cNvSpPr/>
            <p:nvPr/>
          </p:nvSpPr>
          <p:spPr>
            <a:xfrm>
              <a:off x="4391614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88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2" name="Google Shape;2331;p78"/>
            <p:cNvSpPr/>
            <p:nvPr/>
          </p:nvSpPr>
          <p:spPr>
            <a:xfrm>
              <a:off x="4391614" y="4498597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67" y="2131"/>
                  </a:cubicBezTo>
                  <a:cubicBezTo>
                    <a:pt x="1330" y="2131"/>
                    <a:pt x="1597" y="2033"/>
                    <a:pt x="1814" y="1814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3" name="Google Shape;2332;p78"/>
            <p:cNvSpPr/>
            <p:nvPr/>
          </p:nvSpPr>
          <p:spPr>
            <a:xfrm>
              <a:off x="4391614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4" name="Google Shape;2333;p78"/>
            <p:cNvSpPr/>
            <p:nvPr/>
          </p:nvSpPr>
          <p:spPr>
            <a:xfrm>
              <a:off x="4290358" y="4903684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5" name="Google Shape;2334;p78"/>
            <p:cNvSpPr/>
            <p:nvPr/>
          </p:nvSpPr>
          <p:spPr>
            <a:xfrm>
              <a:off x="4290358" y="4802163"/>
              <a:ext cx="82918" cy="71058"/>
            </a:xfrm>
            <a:custGeom>
              <a:rect l="l" t="t" r="r" b="b"/>
              <a:pathLst>
                <a:path w="2496" h="2139" extrusionOk="0">
                  <a:moveTo>
                    <a:pt x="1065" y="0"/>
                  </a:moveTo>
                  <a:cubicBezTo>
                    <a:pt x="472" y="0"/>
                    <a:pt x="0" y="480"/>
                    <a:pt x="0" y="1073"/>
                  </a:cubicBezTo>
                  <a:cubicBezTo>
                    <a:pt x="0" y="1715"/>
                    <a:pt x="526" y="2139"/>
                    <a:pt x="1073" y="2139"/>
                  </a:cubicBezTo>
                  <a:cubicBezTo>
                    <a:pt x="1336" y="2139"/>
                    <a:pt x="1604" y="2040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6" name="Google Shape;2335;p78"/>
            <p:cNvSpPr/>
            <p:nvPr/>
          </p:nvSpPr>
          <p:spPr>
            <a:xfrm>
              <a:off x="4290358" y="4700875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7" name="Google Shape;2336;p78"/>
            <p:cNvSpPr/>
            <p:nvPr/>
          </p:nvSpPr>
          <p:spPr>
            <a:xfrm>
              <a:off x="4290358" y="4599619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8" name="Google Shape;2337;p78"/>
            <p:cNvSpPr/>
            <p:nvPr/>
          </p:nvSpPr>
          <p:spPr>
            <a:xfrm>
              <a:off x="4290358" y="4498597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9" name="Google Shape;2338;p78"/>
            <p:cNvSpPr/>
            <p:nvPr/>
          </p:nvSpPr>
          <p:spPr>
            <a:xfrm>
              <a:off x="4290358" y="439734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0" name="Google Shape;2339;p78"/>
            <p:cNvSpPr/>
            <p:nvPr/>
          </p:nvSpPr>
          <p:spPr>
            <a:xfrm>
              <a:off x="4189070" y="5004707"/>
              <a:ext cx="82685" cy="71058"/>
            </a:xfrm>
            <a:custGeom>
              <a:rect l="l" t="t" r="r" b="b"/>
              <a:pathLst>
                <a:path w="2489" h="2139" extrusionOk="0">
                  <a:moveTo>
                    <a:pt x="1066" y="0"/>
                  </a:moveTo>
                  <a:cubicBezTo>
                    <a:pt x="480" y="0"/>
                    <a:pt x="1" y="480"/>
                    <a:pt x="1" y="1073"/>
                  </a:cubicBezTo>
                  <a:cubicBezTo>
                    <a:pt x="6" y="1715"/>
                    <a:pt x="530" y="2139"/>
                    <a:pt x="1075" y="2139"/>
                  </a:cubicBezTo>
                  <a:cubicBezTo>
                    <a:pt x="1338" y="2139"/>
                    <a:pt x="1605" y="2041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1" name="Google Shape;2340;p78"/>
            <p:cNvSpPr/>
            <p:nvPr/>
          </p:nvSpPr>
          <p:spPr>
            <a:xfrm>
              <a:off x="4189070" y="4903684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8"/>
                    <a:pt x="527" y="2131"/>
                    <a:pt x="1073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2" name="Google Shape;2341;p78"/>
            <p:cNvSpPr/>
            <p:nvPr/>
          </p:nvSpPr>
          <p:spPr>
            <a:xfrm>
              <a:off x="4189070" y="4802163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66" y="0"/>
                  </a:moveTo>
                  <a:cubicBezTo>
                    <a:pt x="480" y="0"/>
                    <a:pt x="1" y="480"/>
                    <a:pt x="1" y="1073"/>
                  </a:cubicBezTo>
                  <a:cubicBezTo>
                    <a:pt x="6" y="1715"/>
                    <a:pt x="530" y="2139"/>
                    <a:pt x="1078" y="2139"/>
                  </a:cubicBezTo>
                  <a:cubicBezTo>
                    <a:pt x="1341" y="2139"/>
                    <a:pt x="1610" y="2040"/>
                    <a:pt x="1830" y="1821"/>
                  </a:cubicBezTo>
                  <a:cubicBezTo>
                    <a:pt x="2496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3" name="Google Shape;2342;p78"/>
            <p:cNvSpPr/>
            <p:nvPr/>
          </p:nvSpPr>
          <p:spPr>
            <a:xfrm>
              <a:off x="4189070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4" name="Google Shape;2343;p78"/>
            <p:cNvSpPr/>
            <p:nvPr/>
          </p:nvSpPr>
          <p:spPr>
            <a:xfrm>
              <a:off x="4189070" y="4599619"/>
              <a:ext cx="82685" cy="71058"/>
            </a:xfrm>
            <a:custGeom>
              <a:rect l="l" t="t" r="r" b="b"/>
              <a:pathLst>
                <a:path w="2489" h="2139" extrusionOk="0">
                  <a:moveTo>
                    <a:pt x="1066" y="0"/>
                  </a:moveTo>
                  <a:cubicBezTo>
                    <a:pt x="480" y="8"/>
                    <a:pt x="1" y="488"/>
                    <a:pt x="1" y="1073"/>
                  </a:cubicBezTo>
                  <a:cubicBezTo>
                    <a:pt x="1" y="1715"/>
                    <a:pt x="527" y="2139"/>
                    <a:pt x="1073" y="2139"/>
                  </a:cubicBezTo>
                  <a:cubicBezTo>
                    <a:pt x="1337" y="2139"/>
                    <a:pt x="1605" y="2040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5" name="Google Shape;2344;p78"/>
            <p:cNvSpPr/>
            <p:nvPr/>
          </p:nvSpPr>
          <p:spPr>
            <a:xfrm>
              <a:off x="4189070" y="4498597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8"/>
                    <a:pt x="527" y="2131"/>
                    <a:pt x="1073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6" name="Google Shape;2345;p78"/>
            <p:cNvSpPr/>
            <p:nvPr/>
          </p:nvSpPr>
          <p:spPr>
            <a:xfrm>
              <a:off x="4189070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7" name="Google Shape;2346;p78"/>
            <p:cNvSpPr/>
            <p:nvPr/>
          </p:nvSpPr>
          <p:spPr>
            <a:xfrm>
              <a:off x="4189070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8" name="Google Shape;2347;p78"/>
            <p:cNvSpPr/>
            <p:nvPr/>
          </p:nvSpPr>
          <p:spPr>
            <a:xfrm>
              <a:off x="4087815" y="5207250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96" y="1147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9" name="Google Shape;2348;p78"/>
            <p:cNvSpPr/>
            <p:nvPr/>
          </p:nvSpPr>
          <p:spPr>
            <a:xfrm>
              <a:off x="4087815" y="5105962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10"/>
                    <a:pt x="529" y="2134"/>
                    <a:pt x="1078" y="2134"/>
                  </a:cubicBezTo>
                  <a:cubicBezTo>
                    <a:pt x="1339" y="2134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0" name="Google Shape;2349;p78"/>
            <p:cNvSpPr/>
            <p:nvPr/>
          </p:nvSpPr>
          <p:spPr>
            <a:xfrm>
              <a:off x="4087815" y="5004707"/>
              <a:ext cx="82652" cy="71058"/>
            </a:xfrm>
            <a:custGeom>
              <a:rect l="l" t="t" r="r" b="b"/>
              <a:pathLst>
                <a:path w="2488" h="2139" extrusionOk="0">
                  <a:moveTo>
                    <a:pt x="1065" y="0"/>
                  </a:moveTo>
                  <a:cubicBezTo>
                    <a:pt x="480" y="0"/>
                    <a:pt x="0" y="480"/>
                    <a:pt x="0" y="1073"/>
                  </a:cubicBezTo>
                  <a:cubicBezTo>
                    <a:pt x="6" y="1715"/>
                    <a:pt x="530" y="2139"/>
                    <a:pt x="1075" y="2139"/>
                  </a:cubicBezTo>
                  <a:cubicBezTo>
                    <a:pt x="1337" y="2139"/>
                    <a:pt x="1604" y="2041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1" name="Google Shape;2350;p78"/>
            <p:cNvSpPr/>
            <p:nvPr/>
          </p:nvSpPr>
          <p:spPr>
            <a:xfrm>
              <a:off x="4087815" y="4903684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6" y="2131"/>
                    <a:pt x="1604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2" name="Google Shape;2351;p78"/>
            <p:cNvSpPr/>
            <p:nvPr/>
          </p:nvSpPr>
          <p:spPr>
            <a:xfrm>
              <a:off x="4087815" y="4802163"/>
              <a:ext cx="82918" cy="71058"/>
            </a:xfrm>
            <a:custGeom>
              <a:rect l="l" t="t" r="r" b="b"/>
              <a:pathLst>
                <a:path w="2496" h="2139" extrusionOk="0">
                  <a:moveTo>
                    <a:pt x="1065" y="0"/>
                  </a:moveTo>
                  <a:cubicBezTo>
                    <a:pt x="480" y="0"/>
                    <a:pt x="0" y="480"/>
                    <a:pt x="0" y="1073"/>
                  </a:cubicBezTo>
                  <a:cubicBezTo>
                    <a:pt x="6" y="1715"/>
                    <a:pt x="530" y="2139"/>
                    <a:pt x="1077" y="2139"/>
                  </a:cubicBezTo>
                  <a:cubicBezTo>
                    <a:pt x="1341" y="2139"/>
                    <a:pt x="1610" y="2040"/>
                    <a:pt x="1829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3" name="Google Shape;2352;p78"/>
            <p:cNvSpPr/>
            <p:nvPr/>
          </p:nvSpPr>
          <p:spPr>
            <a:xfrm>
              <a:off x="4087815" y="4700875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8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4" name="Google Shape;2353;p78"/>
            <p:cNvSpPr/>
            <p:nvPr/>
          </p:nvSpPr>
          <p:spPr>
            <a:xfrm>
              <a:off x="4087815" y="4599619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8" y="2137"/>
                    <a:pt x="1076" y="2137"/>
                  </a:cubicBezTo>
                  <a:cubicBezTo>
                    <a:pt x="1339" y="2137"/>
                    <a:pt x="1605" y="2039"/>
                    <a:pt x="1821" y="1821"/>
                  </a:cubicBezTo>
                  <a:cubicBezTo>
                    <a:pt x="2496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5" name="Google Shape;2354;p78"/>
            <p:cNvSpPr/>
            <p:nvPr/>
          </p:nvSpPr>
          <p:spPr>
            <a:xfrm>
              <a:off x="4087815" y="4498597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6" y="2131"/>
                    <a:pt x="1604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6" name="Google Shape;2355;p78"/>
            <p:cNvSpPr/>
            <p:nvPr/>
          </p:nvSpPr>
          <p:spPr>
            <a:xfrm>
              <a:off x="4087815" y="4397342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7" name="Google Shape;2356;p78"/>
            <p:cNvSpPr/>
            <p:nvPr/>
          </p:nvSpPr>
          <p:spPr>
            <a:xfrm>
              <a:off x="4087815" y="4296053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8" name="Google Shape;2357;p78"/>
            <p:cNvSpPr/>
            <p:nvPr/>
          </p:nvSpPr>
          <p:spPr>
            <a:xfrm>
              <a:off x="4087815" y="4194798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9" name="Google Shape;2358;p78"/>
            <p:cNvSpPr/>
            <p:nvPr/>
          </p:nvSpPr>
          <p:spPr>
            <a:xfrm>
              <a:off x="3986792" y="5409528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1"/>
                  </a:cubicBezTo>
                  <a:cubicBezTo>
                    <a:pt x="2488" y="1155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0" name="Google Shape;2359;p78"/>
            <p:cNvSpPr/>
            <p:nvPr/>
          </p:nvSpPr>
          <p:spPr>
            <a:xfrm>
              <a:off x="3986792" y="5308505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4" y="1814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1" name="Google Shape;2360;p78"/>
            <p:cNvSpPr/>
            <p:nvPr/>
          </p:nvSpPr>
          <p:spPr>
            <a:xfrm>
              <a:off x="3986792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1"/>
                  </a:cubicBezTo>
                  <a:cubicBezTo>
                    <a:pt x="2488" y="1147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2" name="Google Shape;2361;p78"/>
            <p:cNvSpPr/>
            <p:nvPr/>
          </p:nvSpPr>
          <p:spPr>
            <a:xfrm>
              <a:off x="3986792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10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3" name="Google Shape;2362;p78"/>
            <p:cNvSpPr/>
            <p:nvPr/>
          </p:nvSpPr>
          <p:spPr>
            <a:xfrm>
              <a:off x="3986526" y="5004707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74" y="0"/>
                  </a:moveTo>
                  <a:cubicBezTo>
                    <a:pt x="480" y="0"/>
                    <a:pt x="1" y="480"/>
                    <a:pt x="1" y="1073"/>
                  </a:cubicBezTo>
                  <a:cubicBezTo>
                    <a:pt x="6" y="1715"/>
                    <a:pt x="530" y="2139"/>
                    <a:pt x="1075" y="2139"/>
                  </a:cubicBezTo>
                  <a:cubicBezTo>
                    <a:pt x="1337" y="2139"/>
                    <a:pt x="1605" y="2041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4" name="Google Shape;2363;p78"/>
            <p:cNvSpPr/>
            <p:nvPr/>
          </p:nvSpPr>
          <p:spPr>
            <a:xfrm>
              <a:off x="3986526" y="4903684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6" y="1708"/>
                    <a:pt x="530" y="2131"/>
                    <a:pt x="1075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5" name="Google Shape;2364;p78"/>
            <p:cNvSpPr/>
            <p:nvPr/>
          </p:nvSpPr>
          <p:spPr>
            <a:xfrm>
              <a:off x="3986526" y="4802163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74" y="0"/>
                  </a:moveTo>
                  <a:cubicBezTo>
                    <a:pt x="480" y="0"/>
                    <a:pt x="1" y="480"/>
                    <a:pt x="1" y="1073"/>
                  </a:cubicBezTo>
                  <a:cubicBezTo>
                    <a:pt x="6" y="1715"/>
                    <a:pt x="530" y="2139"/>
                    <a:pt x="1078" y="2139"/>
                  </a:cubicBezTo>
                  <a:cubicBezTo>
                    <a:pt x="1341" y="2139"/>
                    <a:pt x="1610" y="2040"/>
                    <a:pt x="1830" y="1821"/>
                  </a:cubicBezTo>
                  <a:cubicBezTo>
                    <a:pt x="2496" y="1146"/>
                    <a:pt x="2025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6" name="Google Shape;2365;p78"/>
            <p:cNvSpPr/>
            <p:nvPr/>
          </p:nvSpPr>
          <p:spPr>
            <a:xfrm>
              <a:off x="3986792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7" name="Google Shape;2366;p78"/>
            <p:cNvSpPr/>
            <p:nvPr/>
          </p:nvSpPr>
          <p:spPr>
            <a:xfrm>
              <a:off x="3986792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4" y="1821"/>
                  </a:cubicBezTo>
                  <a:cubicBezTo>
                    <a:pt x="2488" y="1154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8" name="Google Shape;2367;p78"/>
            <p:cNvSpPr/>
            <p:nvPr/>
          </p:nvSpPr>
          <p:spPr>
            <a:xfrm>
              <a:off x="3986526" y="4498597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6" y="1708"/>
                    <a:pt x="530" y="2131"/>
                    <a:pt x="1075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9" name="Google Shape;2368;p78"/>
            <p:cNvSpPr/>
            <p:nvPr/>
          </p:nvSpPr>
          <p:spPr>
            <a:xfrm>
              <a:off x="3986526" y="439734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0" name="Google Shape;2369;p78"/>
            <p:cNvSpPr/>
            <p:nvPr/>
          </p:nvSpPr>
          <p:spPr>
            <a:xfrm>
              <a:off x="3986526" y="4296053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1" name="Google Shape;2370;p78"/>
            <p:cNvSpPr/>
            <p:nvPr/>
          </p:nvSpPr>
          <p:spPr>
            <a:xfrm>
              <a:off x="3986526" y="419479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96" y="1154"/>
                    <a:pt x="2025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2" name="Google Shape;2371;p78"/>
            <p:cNvSpPr/>
            <p:nvPr/>
          </p:nvSpPr>
          <p:spPr>
            <a:xfrm>
              <a:off x="3986526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96" y="1155"/>
                    <a:pt x="2025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3" name="Google Shape;2372;p78"/>
            <p:cNvSpPr/>
            <p:nvPr/>
          </p:nvSpPr>
          <p:spPr>
            <a:xfrm>
              <a:off x="3885537" y="551078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4" name="Google Shape;2373;p78"/>
            <p:cNvSpPr/>
            <p:nvPr/>
          </p:nvSpPr>
          <p:spPr>
            <a:xfrm>
              <a:off x="3885537" y="5409528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0" y="2137"/>
                  </a:cubicBezTo>
                  <a:cubicBezTo>
                    <a:pt x="1331" y="2137"/>
                    <a:pt x="1597" y="2040"/>
                    <a:pt x="1813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5" name="Google Shape;2374;p78"/>
            <p:cNvSpPr/>
            <p:nvPr/>
          </p:nvSpPr>
          <p:spPr>
            <a:xfrm>
              <a:off x="3885537" y="5308505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6" name="Google Shape;2375;p78"/>
            <p:cNvSpPr/>
            <p:nvPr/>
          </p:nvSpPr>
          <p:spPr>
            <a:xfrm>
              <a:off x="3885537" y="5207250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7"/>
                    <a:pt x="1813" y="1821"/>
                  </a:cubicBezTo>
                  <a:cubicBezTo>
                    <a:pt x="2488" y="1147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7" name="Google Shape;2376;p78"/>
            <p:cNvSpPr/>
            <p:nvPr/>
          </p:nvSpPr>
          <p:spPr>
            <a:xfrm>
              <a:off x="3885537" y="510596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10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8" name="Google Shape;2377;p78"/>
            <p:cNvSpPr/>
            <p:nvPr/>
          </p:nvSpPr>
          <p:spPr>
            <a:xfrm>
              <a:off x="3885238" y="5004707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74" y="0"/>
                  </a:moveTo>
                  <a:cubicBezTo>
                    <a:pt x="481" y="0"/>
                    <a:pt x="1" y="480"/>
                    <a:pt x="9" y="1073"/>
                  </a:cubicBezTo>
                  <a:cubicBezTo>
                    <a:pt x="9" y="1715"/>
                    <a:pt x="531" y="2139"/>
                    <a:pt x="1078" y="2139"/>
                  </a:cubicBezTo>
                  <a:cubicBezTo>
                    <a:pt x="1342" y="2139"/>
                    <a:pt x="1611" y="2041"/>
                    <a:pt x="1830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9" name="Google Shape;2378;p78"/>
            <p:cNvSpPr/>
            <p:nvPr/>
          </p:nvSpPr>
          <p:spPr>
            <a:xfrm>
              <a:off x="3885537" y="4903684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0" name="Google Shape;2379;p78"/>
            <p:cNvSpPr/>
            <p:nvPr/>
          </p:nvSpPr>
          <p:spPr>
            <a:xfrm>
              <a:off x="3885238" y="4802163"/>
              <a:ext cx="83217" cy="71058"/>
            </a:xfrm>
            <a:custGeom>
              <a:rect l="l" t="t" r="r" b="b"/>
              <a:pathLst>
                <a:path w="2505" h="2139" extrusionOk="0">
                  <a:moveTo>
                    <a:pt x="1074" y="0"/>
                  </a:moveTo>
                  <a:cubicBezTo>
                    <a:pt x="481" y="0"/>
                    <a:pt x="1" y="480"/>
                    <a:pt x="9" y="1073"/>
                  </a:cubicBezTo>
                  <a:cubicBezTo>
                    <a:pt x="9" y="1715"/>
                    <a:pt x="535" y="2139"/>
                    <a:pt x="1082" y="2139"/>
                  </a:cubicBezTo>
                  <a:cubicBezTo>
                    <a:pt x="1345" y="2139"/>
                    <a:pt x="1613" y="2040"/>
                    <a:pt x="1830" y="1821"/>
                  </a:cubicBezTo>
                  <a:cubicBezTo>
                    <a:pt x="2505" y="1146"/>
                    <a:pt x="2025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1" name="Google Shape;2380;p78"/>
            <p:cNvSpPr/>
            <p:nvPr/>
          </p:nvSpPr>
          <p:spPr>
            <a:xfrm>
              <a:off x="3885537" y="4700875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2" name="Google Shape;2381;p78"/>
            <p:cNvSpPr/>
            <p:nvPr/>
          </p:nvSpPr>
          <p:spPr>
            <a:xfrm>
              <a:off x="3885537" y="4599619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3" name="Google Shape;2382;p78"/>
            <p:cNvSpPr/>
            <p:nvPr/>
          </p:nvSpPr>
          <p:spPr>
            <a:xfrm>
              <a:off x="3885537" y="4498597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4" name="Google Shape;2383;p78"/>
            <p:cNvSpPr/>
            <p:nvPr/>
          </p:nvSpPr>
          <p:spPr>
            <a:xfrm>
              <a:off x="3885537" y="439734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5" name="Google Shape;2384;p78"/>
            <p:cNvSpPr/>
            <p:nvPr/>
          </p:nvSpPr>
          <p:spPr>
            <a:xfrm>
              <a:off x="3885537" y="4296053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2" y="2134"/>
                  </a:cubicBezTo>
                  <a:cubicBezTo>
                    <a:pt x="1332" y="2134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6" name="Google Shape;2385;p78"/>
            <p:cNvSpPr/>
            <p:nvPr/>
          </p:nvSpPr>
          <p:spPr>
            <a:xfrm>
              <a:off x="3885337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6" y="8"/>
                    <a:pt x="6" y="480"/>
                    <a:pt x="6" y="1065"/>
                  </a:cubicBezTo>
                  <a:cubicBezTo>
                    <a:pt x="1" y="1709"/>
                    <a:pt x="528" y="2137"/>
                    <a:pt x="1076" y="2137"/>
                  </a:cubicBezTo>
                  <a:cubicBezTo>
                    <a:pt x="1337" y="2137"/>
                    <a:pt x="1604" y="2039"/>
                    <a:pt x="1819" y="1821"/>
                  </a:cubicBezTo>
                  <a:cubicBezTo>
                    <a:pt x="2494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7" name="Google Shape;2386;p78"/>
            <p:cNvSpPr/>
            <p:nvPr/>
          </p:nvSpPr>
          <p:spPr>
            <a:xfrm>
              <a:off x="3885337" y="4093510"/>
              <a:ext cx="82851" cy="71025"/>
            </a:xfrm>
            <a:custGeom>
              <a:rect l="l" t="t" r="r" b="b"/>
              <a:pathLst>
                <a:path w="2494" h="2138" extrusionOk="0">
                  <a:moveTo>
                    <a:pt x="1071" y="1"/>
                  </a:moveTo>
                  <a:cubicBezTo>
                    <a:pt x="486" y="9"/>
                    <a:pt x="6" y="480"/>
                    <a:pt x="6" y="1066"/>
                  </a:cubicBezTo>
                  <a:cubicBezTo>
                    <a:pt x="1" y="1709"/>
                    <a:pt x="524" y="2137"/>
                    <a:pt x="1072" y="2137"/>
                  </a:cubicBezTo>
                  <a:cubicBezTo>
                    <a:pt x="1334" y="2137"/>
                    <a:pt x="1601" y="2040"/>
                    <a:pt x="1819" y="1822"/>
                  </a:cubicBezTo>
                  <a:cubicBezTo>
                    <a:pt x="2494" y="1155"/>
                    <a:pt x="2022" y="1"/>
                    <a:pt x="107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8" name="Google Shape;2387;p78"/>
            <p:cNvSpPr/>
            <p:nvPr/>
          </p:nvSpPr>
          <p:spPr>
            <a:xfrm>
              <a:off x="3885537" y="3992520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7"/>
                    <a:pt x="522" y="2131"/>
                    <a:pt x="1067" y="2131"/>
                  </a:cubicBezTo>
                  <a:cubicBezTo>
                    <a:pt x="1329" y="2131"/>
                    <a:pt x="1596" y="2032"/>
                    <a:pt x="1813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9" name="Google Shape;2388;p78"/>
            <p:cNvSpPr/>
            <p:nvPr/>
          </p:nvSpPr>
          <p:spPr>
            <a:xfrm>
              <a:off x="3885537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0" name="Google Shape;2389;p78"/>
            <p:cNvSpPr/>
            <p:nvPr/>
          </p:nvSpPr>
          <p:spPr>
            <a:xfrm>
              <a:off x="3783983" y="561207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74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7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1" name="Google Shape;2390;p78"/>
            <p:cNvSpPr/>
            <p:nvPr/>
          </p:nvSpPr>
          <p:spPr>
            <a:xfrm>
              <a:off x="3783983" y="551078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74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2" name="Google Shape;2391;p78"/>
            <p:cNvSpPr/>
            <p:nvPr/>
          </p:nvSpPr>
          <p:spPr>
            <a:xfrm>
              <a:off x="3783983" y="5409528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74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7" y="8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3" name="Google Shape;2392;p78"/>
            <p:cNvSpPr/>
            <p:nvPr/>
          </p:nvSpPr>
          <p:spPr>
            <a:xfrm>
              <a:off x="3783983" y="5308505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74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4" name="Google Shape;2393;p78"/>
            <p:cNvSpPr/>
            <p:nvPr/>
          </p:nvSpPr>
          <p:spPr>
            <a:xfrm>
              <a:off x="3783983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74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7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5" name="Google Shape;2394;p78"/>
            <p:cNvSpPr/>
            <p:nvPr/>
          </p:nvSpPr>
          <p:spPr>
            <a:xfrm>
              <a:off x="3783983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74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10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6" name="Google Shape;2395;p78"/>
            <p:cNvSpPr/>
            <p:nvPr/>
          </p:nvSpPr>
          <p:spPr>
            <a:xfrm>
              <a:off x="3783983" y="5004707"/>
              <a:ext cx="82685" cy="71058"/>
            </a:xfrm>
            <a:custGeom>
              <a:rect l="l" t="t" r="r" b="b"/>
              <a:pathLst>
                <a:path w="2489" h="2139" extrusionOk="0">
                  <a:moveTo>
                    <a:pt x="1074" y="0"/>
                  </a:moveTo>
                  <a:cubicBezTo>
                    <a:pt x="480" y="0"/>
                    <a:pt x="0" y="480"/>
                    <a:pt x="0" y="1073"/>
                  </a:cubicBezTo>
                  <a:cubicBezTo>
                    <a:pt x="6" y="1715"/>
                    <a:pt x="530" y="2139"/>
                    <a:pt x="1075" y="2139"/>
                  </a:cubicBezTo>
                  <a:cubicBezTo>
                    <a:pt x="1337" y="2139"/>
                    <a:pt x="1605" y="2041"/>
                    <a:pt x="1821" y="1821"/>
                  </a:cubicBezTo>
                  <a:cubicBezTo>
                    <a:pt x="2488" y="1146"/>
                    <a:pt x="2017" y="8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7" name="Google Shape;2396;p78"/>
            <p:cNvSpPr/>
            <p:nvPr/>
          </p:nvSpPr>
          <p:spPr>
            <a:xfrm>
              <a:off x="3783983" y="4903684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74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8" name="Google Shape;2397;p78"/>
            <p:cNvSpPr/>
            <p:nvPr/>
          </p:nvSpPr>
          <p:spPr>
            <a:xfrm>
              <a:off x="3783983" y="4802163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74" y="0"/>
                  </a:moveTo>
                  <a:cubicBezTo>
                    <a:pt x="480" y="0"/>
                    <a:pt x="0" y="480"/>
                    <a:pt x="0" y="1073"/>
                  </a:cubicBezTo>
                  <a:cubicBezTo>
                    <a:pt x="6" y="1715"/>
                    <a:pt x="530" y="2139"/>
                    <a:pt x="1077" y="2139"/>
                  </a:cubicBezTo>
                  <a:cubicBezTo>
                    <a:pt x="1341" y="2139"/>
                    <a:pt x="1610" y="2040"/>
                    <a:pt x="1830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9" name="Google Shape;2398;p78"/>
            <p:cNvSpPr/>
            <p:nvPr/>
          </p:nvSpPr>
          <p:spPr>
            <a:xfrm>
              <a:off x="3783983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74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0" name="Google Shape;2399;p78"/>
            <p:cNvSpPr/>
            <p:nvPr/>
          </p:nvSpPr>
          <p:spPr>
            <a:xfrm>
              <a:off x="3783983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74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7" y="8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1" name="Google Shape;2400;p78"/>
            <p:cNvSpPr/>
            <p:nvPr/>
          </p:nvSpPr>
          <p:spPr>
            <a:xfrm>
              <a:off x="3783983" y="4498597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74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2" name="Google Shape;2401;p78"/>
            <p:cNvSpPr/>
            <p:nvPr/>
          </p:nvSpPr>
          <p:spPr>
            <a:xfrm>
              <a:off x="3783983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74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3" name="Google Shape;2402;p78"/>
            <p:cNvSpPr/>
            <p:nvPr/>
          </p:nvSpPr>
          <p:spPr>
            <a:xfrm>
              <a:off x="3783983" y="4296053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96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4" name="Google Shape;2403;p78"/>
            <p:cNvSpPr/>
            <p:nvPr/>
          </p:nvSpPr>
          <p:spPr>
            <a:xfrm>
              <a:off x="3783983" y="419479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54"/>
                    <a:pt x="2017" y="8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5" name="Google Shape;2404;p78"/>
            <p:cNvSpPr/>
            <p:nvPr/>
          </p:nvSpPr>
          <p:spPr>
            <a:xfrm>
              <a:off x="3783983" y="4093510"/>
              <a:ext cx="82951" cy="71091"/>
            </a:xfrm>
            <a:custGeom>
              <a:rect l="l" t="t" r="r" b="b"/>
              <a:pathLst>
                <a:path w="2497" h="2140" extrusionOk="0">
                  <a:moveTo>
                    <a:pt x="1074" y="1"/>
                  </a:moveTo>
                  <a:cubicBezTo>
                    <a:pt x="480" y="9"/>
                    <a:pt x="9" y="480"/>
                    <a:pt x="0" y="1066"/>
                  </a:cubicBezTo>
                  <a:cubicBezTo>
                    <a:pt x="0" y="1711"/>
                    <a:pt x="529" y="2140"/>
                    <a:pt x="1079" y="2140"/>
                  </a:cubicBezTo>
                  <a:cubicBezTo>
                    <a:pt x="1339" y="2140"/>
                    <a:pt x="1605" y="2044"/>
                    <a:pt x="1821" y="1830"/>
                  </a:cubicBezTo>
                  <a:cubicBezTo>
                    <a:pt x="2496" y="1155"/>
                    <a:pt x="2017" y="9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6" name="Google Shape;2405;p78"/>
            <p:cNvSpPr/>
            <p:nvPr/>
          </p:nvSpPr>
          <p:spPr>
            <a:xfrm>
              <a:off x="3783983" y="399252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74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5"/>
                    <a:pt x="528" y="2131"/>
                    <a:pt x="1078" y="2131"/>
                  </a:cubicBezTo>
                  <a:cubicBezTo>
                    <a:pt x="1339" y="2131"/>
                    <a:pt x="1604" y="2036"/>
                    <a:pt x="1821" y="1821"/>
                  </a:cubicBezTo>
                  <a:cubicBezTo>
                    <a:pt x="2488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7" name="Google Shape;2406;p78"/>
            <p:cNvSpPr/>
            <p:nvPr/>
          </p:nvSpPr>
          <p:spPr>
            <a:xfrm>
              <a:off x="3783983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74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8" name="Google Shape;2407;p78"/>
            <p:cNvSpPr/>
            <p:nvPr/>
          </p:nvSpPr>
          <p:spPr>
            <a:xfrm>
              <a:off x="3783983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74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9" name="Google Shape;2408;p78"/>
            <p:cNvSpPr/>
            <p:nvPr/>
          </p:nvSpPr>
          <p:spPr>
            <a:xfrm>
              <a:off x="3783983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74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7" y="9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0" name="Google Shape;2409;p78"/>
            <p:cNvSpPr/>
            <p:nvPr/>
          </p:nvSpPr>
          <p:spPr>
            <a:xfrm>
              <a:off x="3682694" y="5915604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1" name="Google Shape;2410;p78"/>
            <p:cNvSpPr/>
            <p:nvPr/>
          </p:nvSpPr>
          <p:spPr>
            <a:xfrm>
              <a:off x="3682694" y="561207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1"/>
                  </a:cubicBezTo>
                  <a:cubicBezTo>
                    <a:pt x="2497" y="1147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2" name="Google Shape;2411;p78"/>
            <p:cNvSpPr/>
            <p:nvPr/>
          </p:nvSpPr>
          <p:spPr>
            <a:xfrm>
              <a:off x="3682694" y="5510783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3" name="Google Shape;2412;p78"/>
            <p:cNvSpPr/>
            <p:nvPr/>
          </p:nvSpPr>
          <p:spPr>
            <a:xfrm>
              <a:off x="3682694" y="540952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8"/>
                    <a:pt x="9" y="480"/>
                    <a:pt x="1" y="1073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1"/>
                  </a:cubicBezTo>
                  <a:cubicBezTo>
                    <a:pt x="2497" y="1155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4" name="Google Shape;2413;p78"/>
            <p:cNvSpPr/>
            <p:nvPr/>
          </p:nvSpPr>
          <p:spPr>
            <a:xfrm>
              <a:off x="3682694" y="5308505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8"/>
                    <a:pt x="527" y="2131"/>
                    <a:pt x="1074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5" name="Google Shape;2414;p78"/>
            <p:cNvSpPr/>
            <p:nvPr/>
          </p:nvSpPr>
          <p:spPr>
            <a:xfrm>
              <a:off x="3682694" y="520725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1"/>
                  </a:cubicBezTo>
                  <a:cubicBezTo>
                    <a:pt x="2497" y="1147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6" name="Google Shape;2415;p78"/>
            <p:cNvSpPr/>
            <p:nvPr/>
          </p:nvSpPr>
          <p:spPr>
            <a:xfrm>
              <a:off x="3682694" y="510596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10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7" name="Google Shape;2416;p78"/>
            <p:cNvSpPr/>
            <p:nvPr/>
          </p:nvSpPr>
          <p:spPr>
            <a:xfrm>
              <a:off x="3682694" y="5004707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74" y="0"/>
                  </a:moveTo>
                  <a:cubicBezTo>
                    <a:pt x="481" y="0"/>
                    <a:pt x="1" y="480"/>
                    <a:pt x="1" y="1073"/>
                  </a:cubicBezTo>
                  <a:cubicBezTo>
                    <a:pt x="6" y="1715"/>
                    <a:pt x="530" y="2139"/>
                    <a:pt x="1075" y="2139"/>
                  </a:cubicBezTo>
                  <a:cubicBezTo>
                    <a:pt x="1338" y="2139"/>
                    <a:pt x="1605" y="2041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8" name="Google Shape;2417;p78"/>
            <p:cNvSpPr/>
            <p:nvPr/>
          </p:nvSpPr>
          <p:spPr>
            <a:xfrm>
              <a:off x="3682694" y="4903684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6" y="1708"/>
                    <a:pt x="530" y="2131"/>
                    <a:pt x="1075" y="2131"/>
                  </a:cubicBezTo>
                  <a:cubicBezTo>
                    <a:pt x="1338" y="2131"/>
                    <a:pt x="1605" y="2033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9" name="Google Shape;2418;p78"/>
            <p:cNvSpPr/>
            <p:nvPr/>
          </p:nvSpPr>
          <p:spPr>
            <a:xfrm>
              <a:off x="3682694" y="4802163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74" y="0"/>
                  </a:moveTo>
                  <a:cubicBezTo>
                    <a:pt x="481" y="0"/>
                    <a:pt x="1" y="480"/>
                    <a:pt x="1" y="1073"/>
                  </a:cubicBezTo>
                  <a:cubicBezTo>
                    <a:pt x="6" y="1715"/>
                    <a:pt x="530" y="2139"/>
                    <a:pt x="1078" y="2139"/>
                  </a:cubicBezTo>
                  <a:cubicBezTo>
                    <a:pt x="1342" y="2139"/>
                    <a:pt x="1611" y="2040"/>
                    <a:pt x="1830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0" name="Google Shape;2419;p78"/>
            <p:cNvSpPr/>
            <p:nvPr/>
          </p:nvSpPr>
          <p:spPr>
            <a:xfrm>
              <a:off x="3682694" y="4700875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1" name="Google Shape;2420;p78"/>
            <p:cNvSpPr/>
            <p:nvPr/>
          </p:nvSpPr>
          <p:spPr>
            <a:xfrm>
              <a:off x="3682694" y="4599619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8"/>
                    <a:pt x="9" y="480"/>
                    <a:pt x="1" y="1073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2" y="1821"/>
                  </a:cubicBezTo>
                  <a:cubicBezTo>
                    <a:pt x="2497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2" name="Google Shape;2421;p78"/>
            <p:cNvSpPr/>
            <p:nvPr/>
          </p:nvSpPr>
          <p:spPr>
            <a:xfrm>
              <a:off x="3682694" y="4498597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6" y="1708"/>
                    <a:pt x="530" y="2131"/>
                    <a:pt x="1075" y="2131"/>
                  </a:cubicBezTo>
                  <a:cubicBezTo>
                    <a:pt x="1338" y="2131"/>
                    <a:pt x="1605" y="2033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3" name="Google Shape;2422;p78"/>
            <p:cNvSpPr/>
            <p:nvPr/>
          </p:nvSpPr>
          <p:spPr>
            <a:xfrm>
              <a:off x="3682694" y="439734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4" name="Google Shape;2423;p78"/>
            <p:cNvSpPr/>
            <p:nvPr/>
          </p:nvSpPr>
          <p:spPr>
            <a:xfrm>
              <a:off x="3682694" y="4296053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5" name="Google Shape;2424;p78"/>
            <p:cNvSpPr/>
            <p:nvPr/>
          </p:nvSpPr>
          <p:spPr>
            <a:xfrm>
              <a:off x="3682694" y="419479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97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6" name="Google Shape;2425;p78"/>
            <p:cNvSpPr/>
            <p:nvPr/>
          </p:nvSpPr>
          <p:spPr>
            <a:xfrm>
              <a:off x="3682694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7" name="Google Shape;2426;p78"/>
            <p:cNvSpPr/>
            <p:nvPr/>
          </p:nvSpPr>
          <p:spPr>
            <a:xfrm>
              <a:off x="3682694" y="3992520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0"/>
                  </a:moveTo>
                  <a:cubicBezTo>
                    <a:pt x="481" y="0"/>
                    <a:pt x="9" y="472"/>
                    <a:pt x="1" y="1065"/>
                  </a:cubicBezTo>
                  <a:cubicBezTo>
                    <a:pt x="1" y="1707"/>
                    <a:pt x="527" y="2131"/>
                    <a:pt x="1074" y="2131"/>
                  </a:cubicBezTo>
                  <a:cubicBezTo>
                    <a:pt x="1337" y="2131"/>
                    <a:pt x="1605" y="2032"/>
                    <a:pt x="1822" y="1813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8" name="Google Shape;2427;p78"/>
            <p:cNvSpPr/>
            <p:nvPr/>
          </p:nvSpPr>
          <p:spPr>
            <a:xfrm>
              <a:off x="3682694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9" name="Google Shape;2428;p78"/>
            <p:cNvSpPr/>
            <p:nvPr/>
          </p:nvSpPr>
          <p:spPr>
            <a:xfrm>
              <a:off x="3682694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1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0" name="Google Shape;2429;p78"/>
            <p:cNvSpPr/>
            <p:nvPr/>
          </p:nvSpPr>
          <p:spPr>
            <a:xfrm>
              <a:off x="3682694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1"/>
                    <a:pt x="1" y="1074"/>
                  </a:cubicBezTo>
                  <a:cubicBezTo>
                    <a:pt x="1" y="1712"/>
                    <a:pt x="529" y="2138"/>
                    <a:pt x="1077" y="2138"/>
                  </a:cubicBezTo>
                  <a:cubicBezTo>
                    <a:pt x="1339" y="2138"/>
                    <a:pt x="1606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1" name="Google Shape;2430;p78"/>
            <p:cNvSpPr/>
            <p:nvPr/>
          </p:nvSpPr>
          <p:spPr>
            <a:xfrm>
              <a:off x="3682694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7"/>
                    <a:pt x="527" y="2131"/>
                    <a:pt x="1074" y="2131"/>
                  </a:cubicBezTo>
                  <a:cubicBezTo>
                    <a:pt x="1337" y="2131"/>
                    <a:pt x="1605" y="2033"/>
                    <a:pt x="1822" y="1813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2" name="Google Shape;2431;p78"/>
            <p:cNvSpPr/>
            <p:nvPr/>
          </p:nvSpPr>
          <p:spPr>
            <a:xfrm>
              <a:off x="3682694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3" name="Google Shape;2432;p78"/>
            <p:cNvSpPr/>
            <p:nvPr/>
          </p:nvSpPr>
          <p:spPr>
            <a:xfrm>
              <a:off x="3682694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3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2" y="1813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4" name="Google Shape;2433;p78"/>
            <p:cNvSpPr/>
            <p:nvPr/>
          </p:nvSpPr>
          <p:spPr>
            <a:xfrm>
              <a:off x="3682694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5" name="Google Shape;2434;p78"/>
            <p:cNvSpPr/>
            <p:nvPr/>
          </p:nvSpPr>
          <p:spPr>
            <a:xfrm>
              <a:off x="3682694" y="1158240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6" name="Google Shape;2435;p78"/>
            <p:cNvSpPr/>
            <p:nvPr/>
          </p:nvSpPr>
          <p:spPr>
            <a:xfrm>
              <a:off x="3581705" y="5915604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0" y="480"/>
                    <a:pt x="0" y="1066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7" name="Google Shape;2436;p78"/>
            <p:cNvSpPr/>
            <p:nvPr/>
          </p:nvSpPr>
          <p:spPr>
            <a:xfrm>
              <a:off x="3581705" y="5814615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3"/>
                  </a:cubicBezTo>
                  <a:cubicBezTo>
                    <a:pt x="2488" y="1147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8" name="Google Shape;2437;p78"/>
            <p:cNvSpPr/>
            <p:nvPr/>
          </p:nvSpPr>
          <p:spPr>
            <a:xfrm>
              <a:off x="3581705" y="5713326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8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4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9" name="Google Shape;2438;p78"/>
            <p:cNvSpPr/>
            <p:nvPr/>
          </p:nvSpPr>
          <p:spPr>
            <a:xfrm>
              <a:off x="3581705" y="561207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7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0" name="Google Shape;2439;p78"/>
            <p:cNvSpPr/>
            <p:nvPr/>
          </p:nvSpPr>
          <p:spPr>
            <a:xfrm>
              <a:off x="3581705" y="551078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1" name="Google Shape;2440;p78"/>
            <p:cNvSpPr/>
            <p:nvPr/>
          </p:nvSpPr>
          <p:spPr>
            <a:xfrm>
              <a:off x="3581705" y="5409528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55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2" name="Google Shape;2441;p78"/>
            <p:cNvSpPr/>
            <p:nvPr/>
          </p:nvSpPr>
          <p:spPr>
            <a:xfrm>
              <a:off x="3581705" y="5308505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8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4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3" name="Google Shape;2442;p78"/>
            <p:cNvSpPr/>
            <p:nvPr/>
          </p:nvSpPr>
          <p:spPr>
            <a:xfrm>
              <a:off x="3581705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4" name="Google Shape;2443;p78"/>
            <p:cNvSpPr/>
            <p:nvPr/>
          </p:nvSpPr>
          <p:spPr>
            <a:xfrm>
              <a:off x="3581705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4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5" name="Google Shape;2444;p78"/>
            <p:cNvSpPr/>
            <p:nvPr/>
          </p:nvSpPr>
          <p:spPr>
            <a:xfrm>
              <a:off x="3581705" y="4498597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8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4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6" name="Google Shape;2445;p78"/>
            <p:cNvSpPr/>
            <p:nvPr/>
          </p:nvSpPr>
          <p:spPr>
            <a:xfrm>
              <a:off x="3581705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7" name="Google Shape;2446;p78"/>
            <p:cNvSpPr/>
            <p:nvPr/>
          </p:nvSpPr>
          <p:spPr>
            <a:xfrm>
              <a:off x="3581505" y="4296053"/>
              <a:ext cx="82884" cy="70892"/>
            </a:xfrm>
            <a:custGeom>
              <a:rect l="l" t="t" r="r" b="b"/>
              <a:pathLst>
                <a:path w="2495" h="2134" extrusionOk="0">
                  <a:moveTo>
                    <a:pt x="1071" y="1"/>
                  </a:moveTo>
                  <a:cubicBezTo>
                    <a:pt x="478" y="1"/>
                    <a:pt x="6" y="480"/>
                    <a:pt x="6" y="1066"/>
                  </a:cubicBezTo>
                  <a:cubicBezTo>
                    <a:pt x="1" y="1709"/>
                    <a:pt x="528" y="2134"/>
                    <a:pt x="1076" y="2134"/>
                  </a:cubicBezTo>
                  <a:cubicBezTo>
                    <a:pt x="1338" y="2134"/>
                    <a:pt x="1604" y="2037"/>
                    <a:pt x="1819" y="1822"/>
                  </a:cubicBezTo>
                  <a:cubicBezTo>
                    <a:pt x="2494" y="1147"/>
                    <a:pt x="2014" y="1"/>
                    <a:pt x="107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8" name="Google Shape;2447;p78"/>
            <p:cNvSpPr/>
            <p:nvPr/>
          </p:nvSpPr>
          <p:spPr>
            <a:xfrm>
              <a:off x="3581505" y="4194798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1" y="0"/>
                  </a:moveTo>
                  <a:cubicBezTo>
                    <a:pt x="478" y="8"/>
                    <a:pt x="6" y="480"/>
                    <a:pt x="6" y="1065"/>
                  </a:cubicBezTo>
                  <a:cubicBezTo>
                    <a:pt x="1" y="1709"/>
                    <a:pt x="524" y="2137"/>
                    <a:pt x="1072" y="2137"/>
                  </a:cubicBezTo>
                  <a:cubicBezTo>
                    <a:pt x="1334" y="2137"/>
                    <a:pt x="1601" y="2039"/>
                    <a:pt x="1819" y="1821"/>
                  </a:cubicBezTo>
                  <a:cubicBezTo>
                    <a:pt x="2494" y="1154"/>
                    <a:pt x="2023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9" name="Google Shape;2448;p78"/>
            <p:cNvSpPr/>
            <p:nvPr/>
          </p:nvSpPr>
          <p:spPr>
            <a:xfrm>
              <a:off x="3581505" y="4093510"/>
              <a:ext cx="82884" cy="71025"/>
            </a:xfrm>
            <a:custGeom>
              <a:rect l="l" t="t" r="r" b="b"/>
              <a:pathLst>
                <a:path w="2495" h="2138" extrusionOk="0">
                  <a:moveTo>
                    <a:pt x="1071" y="1"/>
                  </a:moveTo>
                  <a:cubicBezTo>
                    <a:pt x="486" y="9"/>
                    <a:pt x="6" y="480"/>
                    <a:pt x="6" y="1066"/>
                  </a:cubicBezTo>
                  <a:cubicBezTo>
                    <a:pt x="1" y="1709"/>
                    <a:pt x="524" y="2137"/>
                    <a:pt x="1072" y="2137"/>
                  </a:cubicBezTo>
                  <a:cubicBezTo>
                    <a:pt x="1334" y="2137"/>
                    <a:pt x="1601" y="2040"/>
                    <a:pt x="1819" y="1822"/>
                  </a:cubicBezTo>
                  <a:cubicBezTo>
                    <a:pt x="2494" y="1155"/>
                    <a:pt x="2023" y="1"/>
                    <a:pt x="107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0" name="Google Shape;2449;p78"/>
            <p:cNvSpPr/>
            <p:nvPr/>
          </p:nvSpPr>
          <p:spPr>
            <a:xfrm>
              <a:off x="3581705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67" y="2131"/>
                  </a:cubicBezTo>
                  <a:cubicBezTo>
                    <a:pt x="1329" y="2131"/>
                    <a:pt x="1597" y="2032"/>
                    <a:pt x="1813" y="1813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1" name="Google Shape;2450;p78"/>
            <p:cNvSpPr/>
            <p:nvPr/>
          </p:nvSpPr>
          <p:spPr>
            <a:xfrm>
              <a:off x="3581705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2" name="Google Shape;2451;p78"/>
            <p:cNvSpPr/>
            <p:nvPr/>
          </p:nvSpPr>
          <p:spPr>
            <a:xfrm>
              <a:off x="3581705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0" y="480"/>
                    <a:pt x="0" y="1066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3" name="Google Shape;2452;p78"/>
            <p:cNvSpPr/>
            <p:nvPr/>
          </p:nvSpPr>
          <p:spPr>
            <a:xfrm>
              <a:off x="3581705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4" name="Google Shape;2453;p78"/>
            <p:cNvSpPr/>
            <p:nvPr/>
          </p:nvSpPr>
          <p:spPr>
            <a:xfrm>
              <a:off x="3581705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5" name="Google Shape;2454;p78"/>
            <p:cNvSpPr/>
            <p:nvPr/>
          </p:nvSpPr>
          <p:spPr>
            <a:xfrm>
              <a:off x="3581705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6" name="Google Shape;2455;p78"/>
            <p:cNvSpPr/>
            <p:nvPr/>
          </p:nvSpPr>
          <p:spPr>
            <a:xfrm>
              <a:off x="3581705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7" name="Google Shape;2456;p78"/>
            <p:cNvSpPr/>
            <p:nvPr/>
          </p:nvSpPr>
          <p:spPr>
            <a:xfrm>
              <a:off x="3581705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7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3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8" name="Google Shape;2457;p78"/>
            <p:cNvSpPr/>
            <p:nvPr/>
          </p:nvSpPr>
          <p:spPr>
            <a:xfrm>
              <a:off x="3581705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66"/>
                  </a:cubicBezTo>
                  <a:cubicBezTo>
                    <a:pt x="0" y="1710"/>
                    <a:pt x="526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9" name="Google Shape;2458;p78"/>
            <p:cNvSpPr/>
            <p:nvPr/>
          </p:nvSpPr>
          <p:spPr>
            <a:xfrm>
              <a:off x="3581705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3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0" name="Google Shape;2459;p78"/>
            <p:cNvSpPr/>
            <p:nvPr/>
          </p:nvSpPr>
          <p:spPr>
            <a:xfrm>
              <a:off x="3581705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1" name="Google Shape;2460;p78"/>
            <p:cNvSpPr/>
            <p:nvPr/>
          </p:nvSpPr>
          <p:spPr>
            <a:xfrm>
              <a:off x="3581705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2" name="Google Shape;2461;p78"/>
            <p:cNvSpPr/>
            <p:nvPr/>
          </p:nvSpPr>
          <p:spPr>
            <a:xfrm>
              <a:off x="3581705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3" name="Google Shape;2462;p78"/>
            <p:cNvSpPr/>
            <p:nvPr/>
          </p:nvSpPr>
          <p:spPr>
            <a:xfrm>
              <a:off x="3581705" y="1158240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4" name="Google Shape;2463;p78"/>
            <p:cNvSpPr/>
            <p:nvPr/>
          </p:nvSpPr>
          <p:spPr>
            <a:xfrm>
              <a:off x="3480416" y="5814615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3"/>
                  </a:cubicBezTo>
                  <a:cubicBezTo>
                    <a:pt x="2489" y="1147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5" name="Google Shape;2464;p78"/>
            <p:cNvSpPr/>
            <p:nvPr/>
          </p:nvSpPr>
          <p:spPr>
            <a:xfrm>
              <a:off x="3480416" y="5713326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4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6" name="Google Shape;2465;p78"/>
            <p:cNvSpPr/>
            <p:nvPr/>
          </p:nvSpPr>
          <p:spPr>
            <a:xfrm>
              <a:off x="3480416" y="561207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1"/>
                  </a:cubicBezTo>
                  <a:cubicBezTo>
                    <a:pt x="2489" y="1147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7" name="Google Shape;2466;p78"/>
            <p:cNvSpPr/>
            <p:nvPr/>
          </p:nvSpPr>
          <p:spPr>
            <a:xfrm>
              <a:off x="3480416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1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89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8" name="Google Shape;2467;p78"/>
            <p:cNvSpPr/>
            <p:nvPr/>
          </p:nvSpPr>
          <p:spPr>
            <a:xfrm>
              <a:off x="3480416" y="4498597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4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9" name="Google Shape;2468;p78"/>
            <p:cNvSpPr/>
            <p:nvPr/>
          </p:nvSpPr>
          <p:spPr>
            <a:xfrm>
              <a:off x="3480416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0" name="Google Shape;2469;p78"/>
            <p:cNvSpPr/>
            <p:nvPr/>
          </p:nvSpPr>
          <p:spPr>
            <a:xfrm>
              <a:off x="3480416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1" name="Google Shape;2470;p78"/>
            <p:cNvSpPr/>
            <p:nvPr/>
          </p:nvSpPr>
          <p:spPr>
            <a:xfrm>
              <a:off x="3480250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6" y="8"/>
                    <a:pt x="6" y="480"/>
                    <a:pt x="6" y="1065"/>
                  </a:cubicBezTo>
                  <a:cubicBezTo>
                    <a:pt x="0" y="1709"/>
                    <a:pt x="528" y="2137"/>
                    <a:pt x="1075" y="2137"/>
                  </a:cubicBezTo>
                  <a:cubicBezTo>
                    <a:pt x="1337" y="2137"/>
                    <a:pt x="1603" y="2039"/>
                    <a:pt x="1819" y="1821"/>
                  </a:cubicBezTo>
                  <a:cubicBezTo>
                    <a:pt x="2494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2" name="Google Shape;2471;p78"/>
            <p:cNvSpPr/>
            <p:nvPr/>
          </p:nvSpPr>
          <p:spPr>
            <a:xfrm>
              <a:off x="3480250" y="4093510"/>
              <a:ext cx="82851" cy="71025"/>
            </a:xfrm>
            <a:custGeom>
              <a:rect l="l" t="t" r="r" b="b"/>
              <a:pathLst>
                <a:path w="2494" h="2138" extrusionOk="0">
                  <a:moveTo>
                    <a:pt x="1071" y="1"/>
                  </a:moveTo>
                  <a:cubicBezTo>
                    <a:pt x="486" y="9"/>
                    <a:pt x="6" y="480"/>
                    <a:pt x="6" y="1066"/>
                  </a:cubicBezTo>
                  <a:cubicBezTo>
                    <a:pt x="0" y="1709"/>
                    <a:pt x="528" y="2137"/>
                    <a:pt x="1075" y="2137"/>
                  </a:cubicBezTo>
                  <a:cubicBezTo>
                    <a:pt x="1337" y="2137"/>
                    <a:pt x="1603" y="2040"/>
                    <a:pt x="1819" y="1822"/>
                  </a:cubicBezTo>
                  <a:cubicBezTo>
                    <a:pt x="2494" y="1155"/>
                    <a:pt x="2022" y="1"/>
                    <a:pt x="107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3" name="Google Shape;2472;p78"/>
            <p:cNvSpPr/>
            <p:nvPr/>
          </p:nvSpPr>
          <p:spPr>
            <a:xfrm>
              <a:off x="3480416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2"/>
                    <a:pt x="1822" y="1813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4" name="Google Shape;2473;p78"/>
            <p:cNvSpPr/>
            <p:nvPr/>
          </p:nvSpPr>
          <p:spPr>
            <a:xfrm>
              <a:off x="3480416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5" name="Google Shape;2474;p78"/>
            <p:cNvSpPr/>
            <p:nvPr/>
          </p:nvSpPr>
          <p:spPr>
            <a:xfrm>
              <a:off x="3480416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2"/>
                    <a:pt x="1822" y="1813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6" name="Google Shape;2475;p78"/>
            <p:cNvSpPr/>
            <p:nvPr/>
          </p:nvSpPr>
          <p:spPr>
            <a:xfrm>
              <a:off x="3480416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7" name="Google Shape;2476;p78"/>
            <p:cNvSpPr/>
            <p:nvPr/>
          </p:nvSpPr>
          <p:spPr>
            <a:xfrm>
              <a:off x="3480416" y="2777791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6" y="0"/>
                  </a:moveTo>
                  <a:cubicBezTo>
                    <a:pt x="1073" y="0"/>
                    <a:pt x="1069" y="0"/>
                    <a:pt x="1066" y="0"/>
                  </a:cubicBez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8" name="Google Shape;2477;p78"/>
            <p:cNvSpPr/>
            <p:nvPr/>
          </p:nvSpPr>
          <p:spPr>
            <a:xfrm>
              <a:off x="3480416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9" name="Google Shape;2478;p78"/>
            <p:cNvSpPr/>
            <p:nvPr/>
          </p:nvSpPr>
          <p:spPr>
            <a:xfrm>
              <a:off x="3480416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0" name="Google Shape;2479;p78"/>
            <p:cNvSpPr/>
            <p:nvPr/>
          </p:nvSpPr>
          <p:spPr>
            <a:xfrm>
              <a:off x="3480416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1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1" name="Google Shape;2480;p78"/>
            <p:cNvSpPr/>
            <p:nvPr/>
          </p:nvSpPr>
          <p:spPr>
            <a:xfrm>
              <a:off x="3480416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2" name="Google Shape;2481;p78"/>
            <p:cNvSpPr/>
            <p:nvPr/>
          </p:nvSpPr>
          <p:spPr>
            <a:xfrm>
              <a:off x="3480416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3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3" name="Google Shape;2482;p78"/>
            <p:cNvSpPr/>
            <p:nvPr/>
          </p:nvSpPr>
          <p:spPr>
            <a:xfrm>
              <a:off x="3480416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4" name="Google Shape;2483;p78"/>
            <p:cNvSpPr/>
            <p:nvPr/>
          </p:nvSpPr>
          <p:spPr>
            <a:xfrm>
              <a:off x="3480416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5" name="Google Shape;2484;p78"/>
            <p:cNvSpPr/>
            <p:nvPr/>
          </p:nvSpPr>
          <p:spPr>
            <a:xfrm>
              <a:off x="3480416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3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6" name="Google Shape;2485;p78"/>
            <p:cNvSpPr/>
            <p:nvPr/>
          </p:nvSpPr>
          <p:spPr>
            <a:xfrm>
              <a:off x="3480416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7" name="Google Shape;2486;p78"/>
            <p:cNvSpPr/>
            <p:nvPr/>
          </p:nvSpPr>
          <p:spPr>
            <a:xfrm>
              <a:off x="3480416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8" name="Google Shape;2487;p78"/>
            <p:cNvSpPr/>
            <p:nvPr/>
          </p:nvSpPr>
          <p:spPr>
            <a:xfrm>
              <a:off x="3480416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9" name="Google Shape;2488;p78"/>
            <p:cNvSpPr/>
            <p:nvPr/>
          </p:nvSpPr>
          <p:spPr>
            <a:xfrm>
              <a:off x="3480416" y="1158240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0" name="Google Shape;2489;p78"/>
            <p:cNvSpPr/>
            <p:nvPr/>
          </p:nvSpPr>
          <p:spPr>
            <a:xfrm>
              <a:off x="3379161" y="4498597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7" y="2131"/>
                    <a:pt x="1605" y="2033"/>
                    <a:pt x="1821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1" name="Google Shape;2490;p78"/>
            <p:cNvSpPr/>
            <p:nvPr/>
          </p:nvSpPr>
          <p:spPr>
            <a:xfrm>
              <a:off x="3379161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2" name="Google Shape;2491;p78"/>
            <p:cNvSpPr/>
            <p:nvPr/>
          </p:nvSpPr>
          <p:spPr>
            <a:xfrm>
              <a:off x="3379161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3" name="Google Shape;2492;p78"/>
            <p:cNvSpPr/>
            <p:nvPr/>
          </p:nvSpPr>
          <p:spPr>
            <a:xfrm>
              <a:off x="3379161" y="4194798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4" name="Google Shape;2493;p78"/>
            <p:cNvSpPr/>
            <p:nvPr/>
          </p:nvSpPr>
          <p:spPr>
            <a:xfrm>
              <a:off x="3379161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9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5" name="Google Shape;2494;p78"/>
            <p:cNvSpPr/>
            <p:nvPr/>
          </p:nvSpPr>
          <p:spPr>
            <a:xfrm>
              <a:off x="3379161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6" name="Google Shape;2495;p78"/>
            <p:cNvSpPr/>
            <p:nvPr/>
          </p:nvSpPr>
          <p:spPr>
            <a:xfrm>
              <a:off x="3379161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7" name="Google Shape;2496;p78"/>
            <p:cNvSpPr/>
            <p:nvPr/>
          </p:nvSpPr>
          <p:spPr>
            <a:xfrm>
              <a:off x="3379161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8" name="Google Shape;2497;p78"/>
            <p:cNvSpPr/>
            <p:nvPr/>
          </p:nvSpPr>
          <p:spPr>
            <a:xfrm>
              <a:off x="3379161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9" name="Google Shape;2498;p78"/>
            <p:cNvSpPr/>
            <p:nvPr/>
          </p:nvSpPr>
          <p:spPr>
            <a:xfrm>
              <a:off x="3379161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0" name="Google Shape;2499;p78"/>
            <p:cNvSpPr/>
            <p:nvPr/>
          </p:nvSpPr>
          <p:spPr>
            <a:xfrm>
              <a:off x="3379161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30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1" name="Google Shape;2500;p78"/>
            <p:cNvSpPr/>
            <p:nvPr/>
          </p:nvSpPr>
          <p:spPr>
            <a:xfrm>
              <a:off x="3379161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2" name="Google Shape;2501;p78"/>
            <p:cNvSpPr/>
            <p:nvPr/>
          </p:nvSpPr>
          <p:spPr>
            <a:xfrm>
              <a:off x="3379161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3" name="Google Shape;2502;p78"/>
            <p:cNvSpPr/>
            <p:nvPr/>
          </p:nvSpPr>
          <p:spPr>
            <a:xfrm>
              <a:off x="3379161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4" name="Google Shape;2503;p78"/>
            <p:cNvSpPr/>
            <p:nvPr/>
          </p:nvSpPr>
          <p:spPr>
            <a:xfrm>
              <a:off x="3379161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5" name="Google Shape;2504;p78"/>
            <p:cNvSpPr/>
            <p:nvPr/>
          </p:nvSpPr>
          <p:spPr>
            <a:xfrm>
              <a:off x="3379161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6" name="Google Shape;2505;p78"/>
            <p:cNvSpPr/>
            <p:nvPr/>
          </p:nvSpPr>
          <p:spPr>
            <a:xfrm>
              <a:off x="3379161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7" name="Google Shape;2506;p78"/>
            <p:cNvSpPr/>
            <p:nvPr/>
          </p:nvSpPr>
          <p:spPr>
            <a:xfrm>
              <a:off x="3379161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8" name="Google Shape;2507;p78"/>
            <p:cNvSpPr/>
            <p:nvPr/>
          </p:nvSpPr>
          <p:spPr>
            <a:xfrm>
              <a:off x="3277873" y="3992520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6" y="0"/>
                  </a:moveTo>
                  <a:cubicBezTo>
                    <a:pt x="481" y="0"/>
                    <a:pt x="9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2"/>
                    <a:pt x="1822" y="1813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9" name="Google Shape;2508;p78"/>
            <p:cNvSpPr/>
            <p:nvPr/>
          </p:nvSpPr>
          <p:spPr>
            <a:xfrm>
              <a:off x="3277873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7"/>
                    <a:pt x="527" y="2131"/>
                    <a:pt x="1074" y="2131"/>
                  </a:cubicBezTo>
                  <a:cubicBezTo>
                    <a:pt x="1337" y="2131"/>
                    <a:pt x="1605" y="2032"/>
                    <a:pt x="1822" y="1813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0" name="Google Shape;2509;p78"/>
            <p:cNvSpPr/>
            <p:nvPr/>
          </p:nvSpPr>
          <p:spPr>
            <a:xfrm>
              <a:off x="3277873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1" name="Google Shape;2510;p78"/>
            <p:cNvSpPr/>
            <p:nvPr/>
          </p:nvSpPr>
          <p:spPr>
            <a:xfrm>
              <a:off x="3277873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9"/>
                    <a:pt x="1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2" name="Google Shape;2511;p78"/>
            <p:cNvSpPr/>
            <p:nvPr/>
          </p:nvSpPr>
          <p:spPr>
            <a:xfrm>
              <a:off x="3277873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6" y="0"/>
                  </a:moveTo>
                  <a:cubicBezTo>
                    <a:pt x="481" y="8"/>
                    <a:pt x="9" y="480"/>
                    <a:pt x="1" y="1073"/>
                  </a:cubicBezTo>
                  <a:cubicBezTo>
                    <a:pt x="1" y="1711"/>
                    <a:pt x="525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97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3" name="Google Shape;2512;p78"/>
            <p:cNvSpPr/>
            <p:nvPr/>
          </p:nvSpPr>
          <p:spPr>
            <a:xfrm>
              <a:off x="3277873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8"/>
                    <a:pt x="527" y="2131"/>
                    <a:pt x="1074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4" name="Google Shape;2513;p78"/>
            <p:cNvSpPr/>
            <p:nvPr/>
          </p:nvSpPr>
          <p:spPr>
            <a:xfrm>
              <a:off x="3277873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5" name="Google Shape;2514;p78"/>
            <p:cNvSpPr/>
            <p:nvPr/>
          </p:nvSpPr>
          <p:spPr>
            <a:xfrm>
              <a:off x="3277873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6" name="Google Shape;2515;p78"/>
            <p:cNvSpPr/>
            <p:nvPr/>
          </p:nvSpPr>
          <p:spPr>
            <a:xfrm>
              <a:off x="3277873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76" y="0"/>
                  </a:moveTo>
                  <a:cubicBezTo>
                    <a:pt x="1073" y="0"/>
                    <a:pt x="1069" y="0"/>
                    <a:pt x="1066" y="0"/>
                  </a:cubicBez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8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7" name="Google Shape;2516;p78"/>
            <p:cNvSpPr/>
            <p:nvPr/>
          </p:nvSpPr>
          <p:spPr>
            <a:xfrm>
              <a:off x="3277873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8" name="Google Shape;2517;p78"/>
            <p:cNvSpPr/>
            <p:nvPr/>
          </p:nvSpPr>
          <p:spPr>
            <a:xfrm>
              <a:off x="3277873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9" name="Google Shape;2518;p78"/>
            <p:cNvSpPr/>
            <p:nvPr/>
          </p:nvSpPr>
          <p:spPr>
            <a:xfrm>
              <a:off x="3277873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1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0" name="Google Shape;2519;p78"/>
            <p:cNvSpPr/>
            <p:nvPr/>
          </p:nvSpPr>
          <p:spPr>
            <a:xfrm>
              <a:off x="3277873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9"/>
                    <a:pt x="9" y="481"/>
                    <a:pt x="1" y="1074"/>
                  </a:cubicBezTo>
                  <a:cubicBezTo>
                    <a:pt x="1" y="1712"/>
                    <a:pt x="525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97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1" name="Google Shape;2520;p78"/>
            <p:cNvSpPr/>
            <p:nvPr/>
          </p:nvSpPr>
          <p:spPr>
            <a:xfrm>
              <a:off x="3277873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9"/>
                    <a:pt x="9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2" name="Google Shape;2521;p78"/>
            <p:cNvSpPr/>
            <p:nvPr/>
          </p:nvSpPr>
          <p:spPr>
            <a:xfrm>
              <a:off x="3277873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6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3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3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3" name="Google Shape;2522;p78"/>
            <p:cNvSpPr/>
            <p:nvPr/>
          </p:nvSpPr>
          <p:spPr>
            <a:xfrm>
              <a:off x="3277873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4" name="Google Shape;2523;p78"/>
            <p:cNvSpPr/>
            <p:nvPr/>
          </p:nvSpPr>
          <p:spPr>
            <a:xfrm>
              <a:off x="3277873" y="1360784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5" name="Google Shape;2524;p78"/>
            <p:cNvSpPr/>
            <p:nvPr/>
          </p:nvSpPr>
          <p:spPr>
            <a:xfrm>
              <a:off x="3277873" y="1259495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6" name="Google Shape;2525;p78"/>
            <p:cNvSpPr/>
            <p:nvPr/>
          </p:nvSpPr>
          <p:spPr>
            <a:xfrm>
              <a:off x="3176883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67" y="2131"/>
                  </a:cubicBezTo>
                  <a:cubicBezTo>
                    <a:pt x="1329" y="2131"/>
                    <a:pt x="1597" y="2032"/>
                    <a:pt x="1813" y="1813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7" name="Google Shape;2526;p78"/>
            <p:cNvSpPr/>
            <p:nvPr/>
          </p:nvSpPr>
          <p:spPr>
            <a:xfrm>
              <a:off x="3176883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8" name="Google Shape;2527;p78"/>
            <p:cNvSpPr/>
            <p:nvPr/>
          </p:nvSpPr>
          <p:spPr>
            <a:xfrm>
              <a:off x="3176883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9" name="Google Shape;2528;p78"/>
            <p:cNvSpPr/>
            <p:nvPr/>
          </p:nvSpPr>
          <p:spPr>
            <a:xfrm>
              <a:off x="3176883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4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0" name="Google Shape;2529;p78"/>
            <p:cNvSpPr/>
            <p:nvPr/>
          </p:nvSpPr>
          <p:spPr>
            <a:xfrm>
              <a:off x="3176883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8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4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1" name="Google Shape;2530;p78"/>
            <p:cNvSpPr/>
            <p:nvPr/>
          </p:nvSpPr>
          <p:spPr>
            <a:xfrm>
              <a:off x="3176883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2" name="Google Shape;2531;p78"/>
            <p:cNvSpPr/>
            <p:nvPr/>
          </p:nvSpPr>
          <p:spPr>
            <a:xfrm>
              <a:off x="3176883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3" name="Google Shape;2532;p78"/>
            <p:cNvSpPr/>
            <p:nvPr/>
          </p:nvSpPr>
          <p:spPr>
            <a:xfrm>
              <a:off x="3176883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4" name="Google Shape;2533;p78"/>
            <p:cNvSpPr/>
            <p:nvPr/>
          </p:nvSpPr>
          <p:spPr>
            <a:xfrm>
              <a:off x="3176883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5" name="Google Shape;2534;p78"/>
            <p:cNvSpPr/>
            <p:nvPr/>
          </p:nvSpPr>
          <p:spPr>
            <a:xfrm>
              <a:off x="3176883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6" name="Google Shape;2535;p78"/>
            <p:cNvSpPr/>
            <p:nvPr/>
          </p:nvSpPr>
          <p:spPr>
            <a:xfrm>
              <a:off x="3176883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7" name="Google Shape;2536;p78"/>
            <p:cNvSpPr/>
            <p:nvPr/>
          </p:nvSpPr>
          <p:spPr>
            <a:xfrm>
              <a:off x="3176883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8" name="Google Shape;2537;p78"/>
            <p:cNvSpPr/>
            <p:nvPr/>
          </p:nvSpPr>
          <p:spPr>
            <a:xfrm>
              <a:off x="3176883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9" name="Google Shape;2538;p78"/>
            <p:cNvSpPr/>
            <p:nvPr/>
          </p:nvSpPr>
          <p:spPr>
            <a:xfrm>
              <a:off x="3176883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0" name="Google Shape;2539;p78"/>
            <p:cNvSpPr/>
            <p:nvPr/>
          </p:nvSpPr>
          <p:spPr>
            <a:xfrm>
              <a:off x="3176883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1" name="Google Shape;2540;p78"/>
            <p:cNvSpPr/>
            <p:nvPr/>
          </p:nvSpPr>
          <p:spPr>
            <a:xfrm>
              <a:off x="3176883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2" name="Google Shape;2541;p78"/>
            <p:cNvSpPr/>
            <p:nvPr/>
          </p:nvSpPr>
          <p:spPr>
            <a:xfrm>
              <a:off x="3075595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3" name="Google Shape;2542;p78"/>
            <p:cNvSpPr/>
            <p:nvPr/>
          </p:nvSpPr>
          <p:spPr>
            <a:xfrm>
              <a:off x="3075595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4" name="Google Shape;2543;p78"/>
            <p:cNvSpPr/>
            <p:nvPr/>
          </p:nvSpPr>
          <p:spPr>
            <a:xfrm>
              <a:off x="3075595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2"/>
                    <a:pt x="1822" y="1813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5" name="Google Shape;2544;p78"/>
            <p:cNvSpPr/>
            <p:nvPr/>
          </p:nvSpPr>
          <p:spPr>
            <a:xfrm>
              <a:off x="3075595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4" y="1821"/>
                  </a:cubicBezTo>
                  <a:cubicBezTo>
                    <a:pt x="2489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6" name="Google Shape;2545;p78"/>
            <p:cNvSpPr/>
            <p:nvPr/>
          </p:nvSpPr>
          <p:spPr>
            <a:xfrm>
              <a:off x="3075595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4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7" name="Google Shape;2546;p78"/>
            <p:cNvSpPr/>
            <p:nvPr/>
          </p:nvSpPr>
          <p:spPr>
            <a:xfrm>
              <a:off x="3075595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8" name="Google Shape;2547;p78"/>
            <p:cNvSpPr/>
            <p:nvPr/>
          </p:nvSpPr>
          <p:spPr>
            <a:xfrm>
              <a:off x="3075595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9" name="Google Shape;2548;p78"/>
            <p:cNvSpPr/>
            <p:nvPr/>
          </p:nvSpPr>
          <p:spPr>
            <a:xfrm>
              <a:off x="3075595" y="2777791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6" y="0"/>
                  </a:moveTo>
                  <a:cubicBezTo>
                    <a:pt x="1073" y="0"/>
                    <a:pt x="1069" y="0"/>
                    <a:pt x="1066" y="0"/>
                  </a:cubicBez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0" name="Google Shape;2549;p78"/>
            <p:cNvSpPr/>
            <p:nvPr/>
          </p:nvSpPr>
          <p:spPr>
            <a:xfrm>
              <a:off x="3075595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1" name="Google Shape;2550;p78"/>
            <p:cNvSpPr/>
            <p:nvPr/>
          </p:nvSpPr>
          <p:spPr>
            <a:xfrm>
              <a:off x="3075595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2" name="Google Shape;2551;p78"/>
            <p:cNvSpPr/>
            <p:nvPr/>
          </p:nvSpPr>
          <p:spPr>
            <a:xfrm>
              <a:off x="3075595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1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3" name="Google Shape;2552;p78"/>
            <p:cNvSpPr/>
            <p:nvPr/>
          </p:nvSpPr>
          <p:spPr>
            <a:xfrm>
              <a:off x="3075595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4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4" name="Google Shape;2553;p78"/>
            <p:cNvSpPr/>
            <p:nvPr/>
          </p:nvSpPr>
          <p:spPr>
            <a:xfrm>
              <a:off x="3075595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68" y="2131"/>
                  </a:cubicBezTo>
                  <a:cubicBezTo>
                    <a:pt x="1330" y="2131"/>
                    <a:pt x="1597" y="2033"/>
                    <a:pt x="1814" y="1813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5" name="Google Shape;2554;p78"/>
            <p:cNvSpPr/>
            <p:nvPr/>
          </p:nvSpPr>
          <p:spPr>
            <a:xfrm>
              <a:off x="3075595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6" name="Google Shape;2555;p78"/>
            <p:cNvSpPr/>
            <p:nvPr/>
          </p:nvSpPr>
          <p:spPr>
            <a:xfrm>
              <a:off x="3075595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7" name="Google Shape;2556;p78"/>
            <p:cNvSpPr/>
            <p:nvPr/>
          </p:nvSpPr>
          <p:spPr>
            <a:xfrm>
              <a:off x="3075595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8" name="Google Shape;2557;p78"/>
            <p:cNvSpPr/>
            <p:nvPr/>
          </p:nvSpPr>
          <p:spPr>
            <a:xfrm>
              <a:off x="2974340" y="368868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9" name="Google Shape;2558;p78"/>
            <p:cNvSpPr/>
            <p:nvPr/>
          </p:nvSpPr>
          <p:spPr>
            <a:xfrm>
              <a:off x="2974340" y="3587699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0" name="Google Shape;2559;p78"/>
            <p:cNvSpPr/>
            <p:nvPr/>
          </p:nvSpPr>
          <p:spPr>
            <a:xfrm>
              <a:off x="2974340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1" name="Google Shape;2560;p78"/>
            <p:cNvSpPr/>
            <p:nvPr/>
          </p:nvSpPr>
          <p:spPr>
            <a:xfrm>
              <a:off x="2974340" y="308159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3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2" name="Google Shape;2561;p78"/>
            <p:cNvSpPr/>
            <p:nvPr/>
          </p:nvSpPr>
          <p:spPr>
            <a:xfrm>
              <a:off x="2974340" y="2980334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3" name="Google Shape;2562;p78"/>
            <p:cNvSpPr/>
            <p:nvPr/>
          </p:nvSpPr>
          <p:spPr>
            <a:xfrm>
              <a:off x="2974340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4" name="Google Shape;2563;p78"/>
            <p:cNvSpPr/>
            <p:nvPr/>
          </p:nvSpPr>
          <p:spPr>
            <a:xfrm>
              <a:off x="2974340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5" name="Google Shape;2564;p78"/>
            <p:cNvSpPr/>
            <p:nvPr/>
          </p:nvSpPr>
          <p:spPr>
            <a:xfrm>
              <a:off x="2974340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6" name="Google Shape;2565;p78"/>
            <p:cNvSpPr/>
            <p:nvPr/>
          </p:nvSpPr>
          <p:spPr>
            <a:xfrm>
              <a:off x="2974340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7" name="Google Shape;2566;p78"/>
            <p:cNvSpPr/>
            <p:nvPr/>
          </p:nvSpPr>
          <p:spPr>
            <a:xfrm>
              <a:off x="2974340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8" name="Google Shape;2567;p78"/>
            <p:cNvSpPr/>
            <p:nvPr/>
          </p:nvSpPr>
          <p:spPr>
            <a:xfrm>
              <a:off x="2974340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9" name="Google Shape;2568;p78"/>
            <p:cNvSpPr/>
            <p:nvPr/>
          </p:nvSpPr>
          <p:spPr>
            <a:xfrm>
              <a:off x="2974340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3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0" name="Google Shape;2569;p78"/>
            <p:cNvSpPr/>
            <p:nvPr/>
          </p:nvSpPr>
          <p:spPr>
            <a:xfrm>
              <a:off x="2974340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1" name="Google Shape;2570;p78"/>
            <p:cNvSpPr/>
            <p:nvPr/>
          </p:nvSpPr>
          <p:spPr>
            <a:xfrm>
              <a:off x="2974340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2" name="Google Shape;2571;p78"/>
            <p:cNvSpPr/>
            <p:nvPr/>
          </p:nvSpPr>
          <p:spPr>
            <a:xfrm>
              <a:off x="2974340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3" name="Google Shape;2572;p78"/>
            <p:cNvSpPr/>
            <p:nvPr/>
          </p:nvSpPr>
          <p:spPr>
            <a:xfrm>
              <a:off x="2974340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4" name="Google Shape;2573;p78"/>
            <p:cNvSpPr/>
            <p:nvPr/>
          </p:nvSpPr>
          <p:spPr>
            <a:xfrm>
              <a:off x="2974340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5" name="Google Shape;2574;p78"/>
            <p:cNvSpPr/>
            <p:nvPr/>
          </p:nvSpPr>
          <p:spPr>
            <a:xfrm>
              <a:off x="2974340" y="1259495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6" name="Google Shape;2575;p78"/>
            <p:cNvSpPr/>
            <p:nvPr/>
          </p:nvSpPr>
          <p:spPr>
            <a:xfrm>
              <a:off x="2873051" y="368868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7" name="Google Shape;2576;p78"/>
            <p:cNvSpPr/>
            <p:nvPr/>
          </p:nvSpPr>
          <p:spPr>
            <a:xfrm>
              <a:off x="2873051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8" name="Google Shape;2577;p78"/>
            <p:cNvSpPr/>
            <p:nvPr/>
          </p:nvSpPr>
          <p:spPr>
            <a:xfrm>
              <a:off x="2873051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6" y="0"/>
                  </a:moveTo>
                  <a:cubicBezTo>
                    <a:pt x="480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97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9" name="Google Shape;2578;p78"/>
            <p:cNvSpPr/>
            <p:nvPr/>
          </p:nvSpPr>
          <p:spPr>
            <a:xfrm>
              <a:off x="2873051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4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0" name="Google Shape;2579;p78"/>
            <p:cNvSpPr/>
            <p:nvPr/>
          </p:nvSpPr>
          <p:spPr>
            <a:xfrm>
              <a:off x="2873051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1" name="Google Shape;2580;p78"/>
            <p:cNvSpPr/>
            <p:nvPr/>
          </p:nvSpPr>
          <p:spPr>
            <a:xfrm>
              <a:off x="2873051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2" name="Google Shape;2581;p78"/>
            <p:cNvSpPr/>
            <p:nvPr/>
          </p:nvSpPr>
          <p:spPr>
            <a:xfrm>
              <a:off x="2873051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76" y="0"/>
                  </a:moveTo>
                  <a:cubicBezTo>
                    <a:pt x="1073" y="0"/>
                    <a:pt x="1069" y="0"/>
                    <a:pt x="1066" y="0"/>
                  </a:cubicBez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8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3" name="Google Shape;2582;p78"/>
            <p:cNvSpPr/>
            <p:nvPr/>
          </p:nvSpPr>
          <p:spPr>
            <a:xfrm>
              <a:off x="2873051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4" name="Google Shape;2583;p78"/>
            <p:cNvSpPr/>
            <p:nvPr/>
          </p:nvSpPr>
          <p:spPr>
            <a:xfrm>
              <a:off x="2873051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5" name="Google Shape;2584;p78"/>
            <p:cNvSpPr/>
            <p:nvPr/>
          </p:nvSpPr>
          <p:spPr>
            <a:xfrm>
              <a:off x="2873051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1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6" name="Google Shape;2585;p78"/>
            <p:cNvSpPr/>
            <p:nvPr/>
          </p:nvSpPr>
          <p:spPr>
            <a:xfrm>
              <a:off x="2873051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97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7" name="Google Shape;2586;p78"/>
            <p:cNvSpPr/>
            <p:nvPr/>
          </p:nvSpPr>
          <p:spPr>
            <a:xfrm>
              <a:off x="2873051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3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8" name="Google Shape;2587;p78"/>
            <p:cNvSpPr/>
            <p:nvPr/>
          </p:nvSpPr>
          <p:spPr>
            <a:xfrm>
              <a:off x="2873051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9" name="Google Shape;2588;p78"/>
            <p:cNvSpPr/>
            <p:nvPr/>
          </p:nvSpPr>
          <p:spPr>
            <a:xfrm>
              <a:off x="2873051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0" name="Google Shape;2589;p78"/>
            <p:cNvSpPr/>
            <p:nvPr/>
          </p:nvSpPr>
          <p:spPr>
            <a:xfrm>
              <a:off x="2873051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1" name="Google Shape;2590;p78"/>
            <p:cNvSpPr/>
            <p:nvPr/>
          </p:nvSpPr>
          <p:spPr>
            <a:xfrm>
              <a:off x="2873051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2" name="Google Shape;2591;p78"/>
            <p:cNvSpPr/>
            <p:nvPr/>
          </p:nvSpPr>
          <p:spPr>
            <a:xfrm>
              <a:off x="2771796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6" y="2131"/>
                    <a:pt x="1073" y="2131"/>
                  </a:cubicBezTo>
                  <a:cubicBezTo>
                    <a:pt x="1336" y="2131"/>
                    <a:pt x="1605" y="2032"/>
                    <a:pt x="1821" y="1813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3" name="Google Shape;2592;p78"/>
            <p:cNvSpPr/>
            <p:nvPr/>
          </p:nvSpPr>
          <p:spPr>
            <a:xfrm>
              <a:off x="2771796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8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4" name="Google Shape;2593;p78"/>
            <p:cNvSpPr/>
            <p:nvPr/>
          </p:nvSpPr>
          <p:spPr>
            <a:xfrm>
              <a:off x="2771796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5" name="Google Shape;2594;p78"/>
            <p:cNvSpPr/>
            <p:nvPr/>
          </p:nvSpPr>
          <p:spPr>
            <a:xfrm>
              <a:off x="2771796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8" y="2137"/>
                    <a:pt x="1077" y="2137"/>
                  </a:cubicBezTo>
                  <a:cubicBezTo>
                    <a:pt x="1339" y="2137"/>
                    <a:pt x="1606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6" name="Google Shape;2595;p78"/>
            <p:cNvSpPr/>
            <p:nvPr/>
          </p:nvSpPr>
          <p:spPr>
            <a:xfrm>
              <a:off x="2771796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8"/>
                    <a:pt x="8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96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7" name="Google Shape;2596;p78"/>
            <p:cNvSpPr/>
            <p:nvPr/>
          </p:nvSpPr>
          <p:spPr>
            <a:xfrm>
              <a:off x="2771796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6" y="2131"/>
                    <a:pt x="1605" y="2033"/>
                    <a:pt x="1821" y="1814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8" name="Google Shape;2597;p78"/>
            <p:cNvSpPr/>
            <p:nvPr/>
          </p:nvSpPr>
          <p:spPr>
            <a:xfrm>
              <a:off x="2771796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9" name="Google Shape;2598;p78"/>
            <p:cNvSpPr/>
            <p:nvPr/>
          </p:nvSpPr>
          <p:spPr>
            <a:xfrm>
              <a:off x="2771796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0" name="Google Shape;2599;p78"/>
            <p:cNvSpPr/>
            <p:nvPr/>
          </p:nvSpPr>
          <p:spPr>
            <a:xfrm>
              <a:off x="2771796" y="2777791"/>
              <a:ext cx="83117" cy="70992"/>
            </a:xfrm>
            <a:custGeom>
              <a:rect l="l" t="t" r="r" b="b"/>
              <a:pathLst>
                <a:path w="2502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29" y="1821"/>
                  </a:cubicBezTo>
                  <a:cubicBezTo>
                    <a:pt x="2502" y="1149"/>
                    <a:pt x="2028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1" name="Google Shape;2600;p78"/>
            <p:cNvSpPr/>
            <p:nvPr/>
          </p:nvSpPr>
          <p:spPr>
            <a:xfrm>
              <a:off x="2771796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8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2" name="Google Shape;2601;p78"/>
            <p:cNvSpPr/>
            <p:nvPr/>
          </p:nvSpPr>
          <p:spPr>
            <a:xfrm>
              <a:off x="2771796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3" name="Google Shape;2602;p78"/>
            <p:cNvSpPr/>
            <p:nvPr/>
          </p:nvSpPr>
          <p:spPr>
            <a:xfrm>
              <a:off x="2771796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8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4" name="Google Shape;2603;p78"/>
            <p:cNvSpPr/>
            <p:nvPr/>
          </p:nvSpPr>
          <p:spPr>
            <a:xfrm>
              <a:off x="2771796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8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5" name="Google Shape;2604;p78"/>
            <p:cNvSpPr/>
            <p:nvPr/>
          </p:nvSpPr>
          <p:spPr>
            <a:xfrm>
              <a:off x="2771796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6" name="Google Shape;2605;p78"/>
            <p:cNvSpPr/>
            <p:nvPr/>
          </p:nvSpPr>
          <p:spPr>
            <a:xfrm>
              <a:off x="2771796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7" name="Google Shape;2606;p78"/>
            <p:cNvSpPr/>
            <p:nvPr/>
          </p:nvSpPr>
          <p:spPr>
            <a:xfrm>
              <a:off x="2771796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8" name="Google Shape;2607;p78"/>
            <p:cNvSpPr/>
            <p:nvPr/>
          </p:nvSpPr>
          <p:spPr>
            <a:xfrm>
              <a:off x="2771796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8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9" name="Google Shape;2608;p78"/>
            <p:cNvSpPr/>
            <p:nvPr/>
          </p:nvSpPr>
          <p:spPr>
            <a:xfrm>
              <a:off x="2771796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8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0" name="Google Shape;2609;p78"/>
            <p:cNvSpPr/>
            <p:nvPr/>
          </p:nvSpPr>
          <p:spPr>
            <a:xfrm>
              <a:off x="2771796" y="1461773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0"/>
                  </a:moveTo>
                  <a:cubicBezTo>
                    <a:pt x="480" y="9"/>
                    <a:pt x="8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96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1" name="Google Shape;2610;p78"/>
            <p:cNvSpPr/>
            <p:nvPr/>
          </p:nvSpPr>
          <p:spPr>
            <a:xfrm>
              <a:off x="2670773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2" name="Google Shape;2611;p78"/>
            <p:cNvSpPr/>
            <p:nvPr/>
          </p:nvSpPr>
          <p:spPr>
            <a:xfrm>
              <a:off x="2670773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3" name="Google Shape;2612;p78"/>
            <p:cNvSpPr/>
            <p:nvPr/>
          </p:nvSpPr>
          <p:spPr>
            <a:xfrm>
              <a:off x="2670773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4" name="Google Shape;2613;p78"/>
            <p:cNvSpPr/>
            <p:nvPr/>
          </p:nvSpPr>
          <p:spPr>
            <a:xfrm>
              <a:off x="2670773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4" y="1821"/>
                  </a:cubicBezTo>
                  <a:cubicBezTo>
                    <a:pt x="2488" y="1154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5" name="Google Shape;2614;p78"/>
            <p:cNvSpPr/>
            <p:nvPr/>
          </p:nvSpPr>
          <p:spPr>
            <a:xfrm>
              <a:off x="2670773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67" y="2131"/>
                  </a:cubicBezTo>
                  <a:cubicBezTo>
                    <a:pt x="1330" y="2131"/>
                    <a:pt x="1597" y="2033"/>
                    <a:pt x="1814" y="1814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6" name="Google Shape;2615;p78"/>
            <p:cNvSpPr/>
            <p:nvPr/>
          </p:nvSpPr>
          <p:spPr>
            <a:xfrm>
              <a:off x="2670773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7" name="Google Shape;2616;p78"/>
            <p:cNvSpPr/>
            <p:nvPr/>
          </p:nvSpPr>
          <p:spPr>
            <a:xfrm>
              <a:off x="2670773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8" name="Google Shape;2617;p78"/>
            <p:cNvSpPr/>
            <p:nvPr/>
          </p:nvSpPr>
          <p:spPr>
            <a:xfrm>
              <a:off x="2670773" y="2777791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6" y="0"/>
                  </a:cubicBez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9" name="Google Shape;2618;p78"/>
            <p:cNvSpPr/>
            <p:nvPr/>
          </p:nvSpPr>
          <p:spPr>
            <a:xfrm>
              <a:off x="2670773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0" name="Google Shape;2619;p78"/>
            <p:cNvSpPr/>
            <p:nvPr/>
          </p:nvSpPr>
          <p:spPr>
            <a:xfrm>
              <a:off x="2670773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1" name="Google Shape;2620;p78"/>
            <p:cNvSpPr/>
            <p:nvPr/>
          </p:nvSpPr>
          <p:spPr>
            <a:xfrm>
              <a:off x="2670773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1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2" name="Google Shape;2621;p78"/>
            <p:cNvSpPr/>
            <p:nvPr/>
          </p:nvSpPr>
          <p:spPr>
            <a:xfrm>
              <a:off x="2670773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4" y="1822"/>
                  </a:cubicBezTo>
                  <a:cubicBezTo>
                    <a:pt x="2488" y="1155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3" name="Google Shape;2622;p78"/>
            <p:cNvSpPr/>
            <p:nvPr/>
          </p:nvSpPr>
          <p:spPr>
            <a:xfrm>
              <a:off x="2670773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67" y="2131"/>
                  </a:cubicBezTo>
                  <a:cubicBezTo>
                    <a:pt x="1330" y="2131"/>
                    <a:pt x="1597" y="2033"/>
                    <a:pt x="1814" y="1813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4" name="Google Shape;2623;p78"/>
            <p:cNvSpPr/>
            <p:nvPr/>
          </p:nvSpPr>
          <p:spPr>
            <a:xfrm>
              <a:off x="2670773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5" name="Google Shape;2624;p78"/>
            <p:cNvSpPr/>
            <p:nvPr/>
          </p:nvSpPr>
          <p:spPr>
            <a:xfrm>
              <a:off x="2670773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6" name="Google Shape;2625;p78"/>
            <p:cNvSpPr/>
            <p:nvPr/>
          </p:nvSpPr>
          <p:spPr>
            <a:xfrm>
              <a:off x="2670773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7" name="Google Shape;2626;p78"/>
            <p:cNvSpPr/>
            <p:nvPr/>
          </p:nvSpPr>
          <p:spPr>
            <a:xfrm>
              <a:off x="2670773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3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8" name="Google Shape;2627;p78"/>
            <p:cNvSpPr/>
            <p:nvPr/>
          </p:nvSpPr>
          <p:spPr>
            <a:xfrm>
              <a:off x="2670773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9" name="Google Shape;2628;p78"/>
            <p:cNvSpPr/>
            <p:nvPr/>
          </p:nvSpPr>
          <p:spPr>
            <a:xfrm>
              <a:off x="2569518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0" name="Google Shape;2629;p78"/>
            <p:cNvSpPr/>
            <p:nvPr/>
          </p:nvSpPr>
          <p:spPr>
            <a:xfrm>
              <a:off x="2569518" y="308159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3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1" name="Google Shape;2630;p78"/>
            <p:cNvSpPr/>
            <p:nvPr/>
          </p:nvSpPr>
          <p:spPr>
            <a:xfrm>
              <a:off x="2569518" y="2980334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2" name="Google Shape;2631;p78"/>
            <p:cNvSpPr/>
            <p:nvPr/>
          </p:nvSpPr>
          <p:spPr>
            <a:xfrm>
              <a:off x="2569518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3" name="Google Shape;2632;p78"/>
            <p:cNvSpPr/>
            <p:nvPr/>
          </p:nvSpPr>
          <p:spPr>
            <a:xfrm>
              <a:off x="2569518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4" name="Google Shape;2633;p78"/>
            <p:cNvSpPr/>
            <p:nvPr/>
          </p:nvSpPr>
          <p:spPr>
            <a:xfrm>
              <a:off x="2569518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5" name="Google Shape;2634;p78"/>
            <p:cNvSpPr/>
            <p:nvPr/>
          </p:nvSpPr>
          <p:spPr>
            <a:xfrm>
              <a:off x="2569518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6" name="Google Shape;2635;p78"/>
            <p:cNvSpPr/>
            <p:nvPr/>
          </p:nvSpPr>
          <p:spPr>
            <a:xfrm>
              <a:off x="2569518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7" name="Google Shape;2636;p78"/>
            <p:cNvSpPr/>
            <p:nvPr/>
          </p:nvSpPr>
          <p:spPr>
            <a:xfrm>
              <a:off x="2569518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8" name="Google Shape;2637;p78"/>
            <p:cNvSpPr/>
            <p:nvPr/>
          </p:nvSpPr>
          <p:spPr>
            <a:xfrm>
              <a:off x="2569518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3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9" name="Google Shape;2638;p78"/>
            <p:cNvSpPr/>
            <p:nvPr/>
          </p:nvSpPr>
          <p:spPr>
            <a:xfrm>
              <a:off x="2569518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0" name="Google Shape;2639;p78"/>
            <p:cNvSpPr/>
            <p:nvPr/>
          </p:nvSpPr>
          <p:spPr>
            <a:xfrm>
              <a:off x="2569518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1" name="Google Shape;2640;p78"/>
            <p:cNvSpPr/>
            <p:nvPr/>
          </p:nvSpPr>
          <p:spPr>
            <a:xfrm>
              <a:off x="2569518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2" name="Google Shape;2641;p78"/>
            <p:cNvSpPr/>
            <p:nvPr/>
          </p:nvSpPr>
          <p:spPr>
            <a:xfrm>
              <a:off x="2569518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3" name="Google Shape;2642;p78"/>
            <p:cNvSpPr/>
            <p:nvPr/>
          </p:nvSpPr>
          <p:spPr>
            <a:xfrm>
              <a:off x="2569518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4" name="Google Shape;2643;p78"/>
            <p:cNvSpPr/>
            <p:nvPr/>
          </p:nvSpPr>
          <p:spPr>
            <a:xfrm>
              <a:off x="2569518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5" name="Google Shape;2644;p78"/>
            <p:cNvSpPr/>
            <p:nvPr/>
          </p:nvSpPr>
          <p:spPr>
            <a:xfrm>
              <a:off x="2569518" y="1360784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6" name="Google Shape;2645;p78"/>
            <p:cNvSpPr/>
            <p:nvPr/>
          </p:nvSpPr>
          <p:spPr>
            <a:xfrm>
              <a:off x="2468230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7" name="Google Shape;2646;p78"/>
            <p:cNvSpPr/>
            <p:nvPr/>
          </p:nvSpPr>
          <p:spPr>
            <a:xfrm>
              <a:off x="2468230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8" name="Google Shape;2647;p78"/>
            <p:cNvSpPr/>
            <p:nvPr/>
          </p:nvSpPr>
          <p:spPr>
            <a:xfrm>
              <a:off x="2468230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88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9" name="Google Shape;2648;p78"/>
            <p:cNvSpPr/>
            <p:nvPr/>
          </p:nvSpPr>
          <p:spPr>
            <a:xfrm>
              <a:off x="2468230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0" name="Google Shape;2649;p78"/>
            <p:cNvSpPr/>
            <p:nvPr/>
          </p:nvSpPr>
          <p:spPr>
            <a:xfrm>
              <a:off x="2468230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1" name="Google Shape;2650;p78"/>
            <p:cNvSpPr/>
            <p:nvPr/>
          </p:nvSpPr>
          <p:spPr>
            <a:xfrm>
              <a:off x="2468230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2" name="Google Shape;2651;p78"/>
            <p:cNvSpPr/>
            <p:nvPr/>
          </p:nvSpPr>
          <p:spPr>
            <a:xfrm>
              <a:off x="2468230" y="2777791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6" y="0"/>
                  </a:cubicBez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3" name="Google Shape;2652;p78"/>
            <p:cNvSpPr/>
            <p:nvPr/>
          </p:nvSpPr>
          <p:spPr>
            <a:xfrm>
              <a:off x="2468230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4" name="Google Shape;2653;p78"/>
            <p:cNvSpPr/>
            <p:nvPr/>
          </p:nvSpPr>
          <p:spPr>
            <a:xfrm>
              <a:off x="2468230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5" name="Google Shape;2654;p78"/>
            <p:cNvSpPr/>
            <p:nvPr/>
          </p:nvSpPr>
          <p:spPr>
            <a:xfrm>
              <a:off x="2468230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6" y="2137"/>
                    <a:pt x="1604" y="2040"/>
                    <a:pt x="1822" y="1821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6" name="Google Shape;2655;p78"/>
            <p:cNvSpPr/>
            <p:nvPr/>
          </p:nvSpPr>
          <p:spPr>
            <a:xfrm>
              <a:off x="2468230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7" name="Google Shape;2656;p78"/>
            <p:cNvSpPr/>
            <p:nvPr/>
          </p:nvSpPr>
          <p:spPr>
            <a:xfrm>
              <a:off x="2468230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8" name="Google Shape;2657;p78"/>
            <p:cNvSpPr/>
            <p:nvPr/>
          </p:nvSpPr>
          <p:spPr>
            <a:xfrm>
              <a:off x="2468230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9" name="Google Shape;2658;p78"/>
            <p:cNvSpPr/>
            <p:nvPr/>
          </p:nvSpPr>
          <p:spPr>
            <a:xfrm>
              <a:off x="2468230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0" name="Google Shape;2659;p78"/>
            <p:cNvSpPr/>
            <p:nvPr/>
          </p:nvSpPr>
          <p:spPr>
            <a:xfrm>
              <a:off x="2468230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1" name="Google Shape;2660;p78"/>
            <p:cNvSpPr/>
            <p:nvPr/>
          </p:nvSpPr>
          <p:spPr>
            <a:xfrm>
              <a:off x="2468230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2" name="Google Shape;2661;p78"/>
            <p:cNvSpPr/>
            <p:nvPr/>
          </p:nvSpPr>
          <p:spPr>
            <a:xfrm>
              <a:off x="2468230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3" name="Google Shape;2662;p78"/>
            <p:cNvSpPr/>
            <p:nvPr/>
          </p:nvSpPr>
          <p:spPr>
            <a:xfrm>
              <a:off x="2468230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1"/>
                  </a:cubicBezTo>
                  <a:cubicBezTo>
                    <a:pt x="2488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4" name="Google Shape;2663;p78"/>
            <p:cNvSpPr/>
            <p:nvPr/>
          </p:nvSpPr>
          <p:spPr>
            <a:xfrm>
              <a:off x="2366974" y="3182612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8"/>
                    <a:pt x="8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96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5" name="Google Shape;2664;p78"/>
            <p:cNvSpPr/>
            <p:nvPr/>
          </p:nvSpPr>
          <p:spPr>
            <a:xfrm>
              <a:off x="2366974" y="3081590"/>
              <a:ext cx="82918" cy="70825"/>
            </a:xfrm>
            <a:custGeom>
              <a:rect l="l" t="t" r="r" b="b"/>
              <a:pathLst>
                <a:path w="2496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6" y="2131"/>
                    <a:pt x="1605" y="2033"/>
                    <a:pt x="1821" y="1814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6" name="Google Shape;2665;p78"/>
            <p:cNvSpPr/>
            <p:nvPr/>
          </p:nvSpPr>
          <p:spPr>
            <a:xfrm>
              <a:off x="2366974" y="2980334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7" name="Google Shape;2666;p78"/>
            <p:cNvSpPr/>
            <p:nvPr/>
          </p:nvSpPr>
          <p:spPr>
            <a:xfrm>
              <a:off x="2366974" y="2879046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8" name="Google Shape;2667;p78"/>
            <p:cNvSpPr/>
            <p:nvPr/>
          </p:nvSpPr>
          <p:spPr>
            <a:xfrm>
              <a:off x="2366974" y="2777791"/>
              <a:ext cx="83117" cy="70992"/>
            </a:xfrm>
            <a:custGeom>
              <a:rect l="l" t="t" r="r" b="b"/>
              <a:pathLst>
                <a:path w="2502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29" y="1821"/>
                  </a:cubicBezTo>
                  <a:cubicBezTo>
                    <a:pt x="2502" y="1149"/>
                    <a:pt x="2028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9" name="Google Shape;2668;p78"/>
            <p:cNvSpPr/>
            <p:nvPr/>
          </p:nvSpPr>
          <p:spPr>
            <a:xfrm>
              <a:off x="2366974" y="2676502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0" name="Google Shape;2669;p78"/>
            <p:cNvSpPr/>
            <p:nvPr/>
          </p:nvSpPr>
          <p:spPr>
            <a:xfrm>
              <a:off x="2366974" y="2575247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1" name="Google Shape;2670;p78"/>
            <p:cNvSpPr/>
            <p:nvPr/>
          </p:nvSpPr>
          <p:spPr>
            <a:xfrm>
              <a:off x="2366974" y="247395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2" name="Google Shape;2671;p78"/>
            <p:cNvSpPr/>
            <p:nvPr/>
          </p:nvSpPr>
          <p:spPr>
            <a:xfrm>
              <a:off x="2366974" y="2372671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3" name="Google Shape;2672;p78"/>
            <p:cNvSpPr/>
            <p:nvPr/>
          </p:nvSpPr>
          <p:spPr>
            <a:xfrm>
              <a:off x="2366974" y="2271681"/>
              <a:ext cx="82918" cy="70792"/>
            </a:xfrm>
            <a:custGeom>
              <a:rect l="l" t="t" r="r" b="b"/>
              <a:pathLst>
                <a:path w="2496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4" name="Google Shape;2673;p78"/>
            <p:cNvSpPr/>
            <p:nvPr/>
          </p:nvSpPr>
          <p:spPr>
            <a:xfrm>
              <a:off x="2366974" y="2170426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5" name="Google Shape;2674;p78"/>
            <p:cNvSpPr/>
            <p:nvPr/>
          </p:nvSpPr>
          <p:spPr>
            <a:xfrm>
              <a:off x="2366974" y="2069138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6" name="Google Shape;2675;p78"/>
            <p:cNvSpPr/>
            <p:nvPr/>
          </p:nvSpPr>
          <p:spPr>
            <a:xfrm>
              <a:off x="2366974" y="196784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7" name="Google Shape;2676;p78"/>
            <p:cNvSpPr/>
            <p:nvPr/>
          </p:nvSpPr>
          <p:spPr>
            <a:xfrm>
              <a:off x="2366974" y="1866860"/>
              <a:ext cx="82918" cy="70759"/>
            </a:xfrm>
            <a:custGeom>
              <a:rect l="l" t="t" r="r" b="b"/>
              <a:pathLst>
                <a:path w="2496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8" name="Google Shape;2677;p78"/>
            <p:cNvSpPr/>
            <p:nvPr/>
          </p:nvSpPr>
          <p:spPr>
            <a:xfrm>
              <a:off x="2366974" y="1563028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9" name="Google Shape;2678;p78"/>
            <p:cNvSpPr/>
            <p:nvPr/>
          </p:nvSpPr>
          <p:spPr>
            <a:xfrm>
              <a:off x="2265686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0" name="Google Shape;2679;p78"/>
            <p:cNvSpPr/>
            <p:nvPr/>
          </p:nvSpPr>
          <p:spPr>
            <a:xfrm>
              <a:off x="2265686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1" name="Google Shape;2680;p78"/>
            <p:cNvSpPr/>
            <p:nvPr/>
          </p:nvSpPr>
          <p:spPr>
            <a:xfrm>
              <a:off x="2265686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84" y="0"/>
                  </a:moveTo>
                  <a:cubicBezTo>
                    <a:pt x="1080" y="0"/>
                    <a:pt x="1077" y="0"/>
                    <a:pt x="1074" y="0"/>
                  </a:cubicBez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8" y="0"/>
                    <a:pt x="108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2" name="Google Shape;2681;p78"/>
            <p:cNvSpPr/>
            <p:nvPr/>
          </p:nvSpPr>
          <p:spPr>
            <a:xfrm>
              <a:off x="2265686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3" name="Google Shape;2682;p78"/>
            <p:cNvSpPr/>
            <p:nvPr/>
          </p:nvSpPr>
          <p:spPr>
            <a:xfrm>
              <a:off x="2265686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4" name="Google Shape;2683;p78"/>
            <p:cNvSpPr/>
            <p:nvPr/>
          </p:nvSpPr>
          <p:spPr>
            <a:xfrm>
              <a:off x="2265686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1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5" name="Google Shape;2684;p78"/>
            <p:cNvSpPr/>
            <p:nvPr/>
          </p:nvSpPr>
          <p:spPr>
            <a:xfrm>
              <a:off x="2265686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1"/>
                    <a:pt x="1" y="1074"/>
                  </a:cubicBezTo>
                  <a:cubicBezTo>
                    <a:pt x="1" y="1712"/>
                    <a:pt x="529" y="2138"/>
                    <a:pt x="1077" y="2138"/>
                  </a:cubicBezTo>
                  <a:cubicBezTo>
                    <a:pt x="1339" y="2138"/>
                    <a:pt x="1606" y="2040"/>
                    <a:pt x="1822" y="1822"/>
                  </a:cubicBezTo>
                  <a:cubicBezTo>
                    <a:pt x="2496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6" name="Google Shape;2685;p78"/>
            <p:cNvSpPr/>
            <p:nvPr/>
          </p:nvSpPr>
          <p:spPr>
            <a:xfrm>
              <a:off x="2265686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7"/>
                    <a:pt x="527" y="2131"/>
                    <a:pt x="1073" y="2131"/>
                  </a:cubicBezTo>
                  <a:cubicBezTo>
                    <a:pt x="1337" y="2131"/>
                    <a:pt x="1605" y="2033"/>
                    <a:pt x="1822" y="1813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7" name="Google Shape;2686;p78"/>
            <p:cNvSpPr/>
            <p:nvPr/>
          </p:nvSpPr>
          <p:spPr>
            <a:xfrm>
              <a:off x="2265686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8" name="Google Shape;2687;p78"/>
            <p:cNvSpPr/>
            <p:nvPr/>
          </p:nvSpPr>
          <p:spPr>
            <a:xfrm>
              <a:off x="2265686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9" name="Google Shape;2688;p78"/>
            <p:cNvSpPr/>
            <p:nvPr/>
          </p:nvSpPr>
          <p:spPr>
            <a:xfrm>
              <a:off x="2265686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1"/>
                    <a:pt x="1" y="1066"/>
                  </a:cubicBezTo>
                  <a:cubicBezTo>
                    <a:pt x="1" y="1710"/>
                    <a:pt x="530" y="2138"/>
                    <a:pt x="1078" y="2138"/>
                  </a:cubicBezTo>
                  <a:cubicBezTo>
                    <a:pt x="1340" y="2138"/>
                    <a:pt x="1606" y="2040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0" name="Google Shape;2689;p78"/>
            <p:cNvSpPr/>
            <p:nvPr/>
          </p:nvSpPr>
          <p:spPr>
            <a:xfrm>
              <a:off x="2265686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3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2" y="1813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1" name="Google Shape;2690;p78"/>
            <p:cNvSpPr/>
            <p:nvPr/>
          </p:nvSpPr>
          <p:spPr>
            <a:xfrm>
              <a:off x="2265686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2" name="Google Shape;2691;p78"/>
            <p:cNvSpPr/>
            <p:nvPr/>
          </p:nvSpPr>
          <p:spPr>
            <a:xfrm>
              <a:off x="2265686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1"/>
                    <a:pt x="1" y="1066"/>
                  </a:cubicBezTo>
                  <a:cubicBezTo>
                    <a:pt x="1" y="1710"/>
                    <a:pt x="530" y="2138"/>
                    <a:pt x="1078" y="2138"/>
                  </a:cubicBezTo>
                  <a:cubicBezTo>
                    <a:pt x="1340" y="2138"/>
                    <a:pt x="1606" y="2040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3" name="Google Shape;2692;p78"/>
            <p:cNvSpPr/>
            <p:nvPr/>
          </p:nvSpPr>
          <p:spPr>
            <a:xfrm>
              <a:off x="2265686" y="1461773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0"/>
                  </a:moveTo>
                  <a:cubicBezTo>
                    <a:pt x="480" y="9"/>
                    <a:pt x="9" y="480"/>
                    <a:pt x="1" y="1074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1"/>
                  </a:cubicBezTo>
                  <a:cubicBezTo>
                    <a:pt x="2496" y="1155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4" name="Google Shape;2693;p78"/>
            <p:cNvSpPr/>
            <p:nvPr/>
          </p:nvSpPr>
          <p:spPr>
            <a:xfrm>
              <a:off x="2164696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5" name="Google Shape;2694;p78"/>
            <p:cNvSpPr/>
            <p:nvPr/>
          </p:nvSpPr>
          <p:spPr>
            <a:xfrm>
              <a:off x="2164696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2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6" name="Google Shape;2695;p78"/>
            <p:cNvSpPr/>
            <p:nvPr/>
          </p:nvSpPr>
          <p:spPr>
            <a:xfrm>
              <a:off x="2164696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0" y="2138"/>
                  </a:cubicBezTo>
                  <a:cubicBezTo>
                    <a:pt x="1332" y="2138"/>
                    <a:pt x="1597" y="2040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7" name="Google Shape;2696;p78"/>
            <p:cNvSpPr/>
            <p:nvPr/>
          </p:nvSpPr>
          <p:spPr>
            <a:xfrm>
              <a:off x="2164696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7" y="2131"/>
                  </a:cubicBezTo>
                  <a:cubicBezTo>
                    <a:pt x="1329" y="2131"/>
                    <a:pt x="1596" y="2033"/>
                    <a:pt x="1813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8" name="Google Shape;2697;p78"/>
            <p:cNvSpPr/>
            <p:nvPr/>
          </p:nvSpPr>
          <p:spPr>
            <a:xfrm>
              <a:off x="2164696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9" name="Google Shape;2698;p78"/>
            <p:cNvSpPr/>
            <p:nvPr/>
          </p:nvSpPr>
          <p:spPr>
            <a:xfrm>
              <a:off x="2164696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0" name="Google Shape;2699;p78"/>
            <p:cNvSpPr/>
            <p:nvPr/>
          </p:nvSpPr>
          <p:spPr>
            <a:xfrm>
              <a:off x="2164696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1" name="Google Shape;2700;p78"/>
            <p:cNvSpPr/>
            <p:nvPr/>
          </p:nvSpPr>
          <p:spPr>
            <a:xfrm>
              <a:off x="2164696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0" y="2129"/>
                  </a:cubicBezTo>
                  <a:cubicBezTo>
                    <a:pt x="1332" y="2129"/>
                    <a:pt x="1597" y="2032"/>
                    <a:pt x="1813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2" name="Google Shape;2701;p78"/>
            <p:cNvSpPr/>
            <p:nvPr/>
          </p:nvSpPr>
          <p:spPr>
            <a:xfrm>
              <a:off x="2164696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3" name="Google Shape;2702;p78"/>
            <p:cNvSpPr/>
            <p:nvPr/>
          </p:nvSpPr>
          <p:spPr>
            <a:xfrm>
              <a:off x="2063408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6" y="2137"/>
                    <a:pt x="1604" y="2040"/>
                    <a:pt x="1822" y="1821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4" name="Google Shape;2703;p78"/>
            <p:cNvSpPr/>
            <p:nvPr/>
          </p:nvSpPr>
          <p:spPr>
            <a:xfrm>
              <a:off x="2063408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5" name="Google Shape;2704;p78"/>
            <p:cNvSpPr/>
            <p:nvPr/>
          </p:nvSpPr>
          <p:spPr>
            <a:xfrm>
              <a:off x="2063408" y="227168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6" name="Google Shape;2705;p78"/>
            <p:cNvSpPr/>
            <p:nvPr/>
          </p:nvSpPr>
          <p:spPr>
            <a:xfrm>
              <a:off x="2063408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7" name="Google Shape;2706;p78"/>
            <p:cNvSpPr/>
            <p:nvPr/>
          </p:nvSpPr>
          <p:spPr>
            <a:xfrm>
              <a:off x="2063408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8" name="Google Shape;2707;p78"/>
            <p:cNvSpPr/>
            <p:nvPr/>
          </p:nvSpPr>
          <p:spPr>
            <a:xfrm>
              <a:off x="2063408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9" name="Google Shape;2708;p78"/>
            <p:cNvSpPr/>
            <p:nvPr/>
          </p:nvSpPr>
          <p:spPr>
            <a:xfrm>
              <a:off x="2063408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0" name="Google Shape;2709;p78"/>
            <p:cNvSpPr/>
            <p:nvPr/>
          </p:nvSpPr>
          <p:spPr>
            <a:xfrm>
              <a:off x="1962153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1" name="Google Shape;2710;p78"/>
            <p:cNvSpPr/>
            <p:nvPr/>
          </p:nvSpPr>
          <p:spPr>
            <a:xfrm>
              <a:off x="1962153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2" name="Google Shape;2711;p78"/>
            <p:cNvSpPr/>
            <p:nvPr/>
          </p:nvSpPr>
          <p:spPr>
            <a:xfrm>
              <a:off x="1962153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3" name="Google Shape;2712;p78"/>
            <p:cNvSpPr/>
            <p:nvPr/>
          </p:nvSpPr>
          <p:spPr>
            <a:xfrm>
              <a:off x="1962153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4" name="Google Shape;2713;p78"/>
            <p:cNvSpPr/>
            <p:nvPr/>
          </p:nvSpPr>
          <p:spPr>
            <a:xfrm>
              <a:off x="1962153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5" name="Google Shape;2714;p78"/>
            <p:cNvSpPr/>
            <p:nvPr/>
          </p:nvSpPr>
          <p:spPr>
            <a:xfrm>
              <a:off x="1962153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6" name="Google Shape;2715;p78"/>
            <p:cNvSpPr/>
            <p:nvPr/>
          </p:nvSpPr>
          <p:spPr>
            <a:xfrm>
              <a:off x="1860864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7" name="Google Shape;2716;p78"/>
            <p:cNvSpPr/>
            <p:nvPr/>
          </p:nvSpPr>
          <p:spPr>
            <a:xfrm>
              <a:off x="1860864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8" name="Google Shape;2717;p78"/>
            <p:cNvSpPr/>
            <p:nvPr/>
          </p:nvSpPr>
          <p:spPr>
            <a:xfrm>
              <a:off x="1860864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9" name="Google Shape;2718;p78"/>
            <p:cNvSpPr/>
            <p:nvPr/>
          </p:nvSpPr>
          <p:spPr>
            <a:xfrm>
              <a:off x="1860864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0" name="Google Shape;2719;p78"/>
            <p:cNvSpPr/>
            <p:nvPr/>
          </p:nvSpPr>
          <p:spPr>
            <a:xfrm>
              <a:off x="1759609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1" name="Google Shape;2720;p78"/>
            <p:cNvSpPr/>
            <p:nvPr/>
          </p:nvSpPr>
          <p:spPr>
            <a:xfrm>
              <a:off x="1759609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2" name="Google Shape;2721;p78"/>
            <p:cNvSpPr/>
            <p:nvPr/>
          </p:nvSpPr>
          <p:spPr>
            <a:xfrm>
              <a:off x="1759609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3" name="Google Shape;2722;p78"/>
            <p:cNvSpPr/>
            <p:nvPr/>
          </p:nvSpPr>
          <p:spPr>
            <a:xfrm>
              <a:off x="1759609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0" y="2129"/>
                  </a:cubicBezTo>
                  <a:cubicBezTo>
                    <a:pt x="1331" y="2129"/>
                    <a:pt x="1597" y="2032"/>
                    <a:pt x="1813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4" name="Google Shape;2723;p78"/>
            <p:cNvSpPr/>
            <p:nvPr/>
          </p:nvSpPr>
          <p:spPr>
            <a:xfrm>
              <a:off x="1658321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5" name="Google Shape;2724;p78"/>
            <p:cNvSpPr/>
            <p:nvPr/>
          </p:nvSpPr>
          <p:spPr>
            <a:xfrm>
              <a:off x="1658321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6" name="Google Shape;2725;p78"/>
            <p:cNvSpPr/>
            <p:nvPr/>
          </p:nvSpPr>
          <p:spPr>
            <a:xfrm>
              <a:off x="1658321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7" name="Google Shape;2726;p78"/>
            <p:cNvSpPr/>
            <p:nvPr/>
          </p:nvSpPr>
          <p:spPr>
            <a:xfrm>
              <a:off x="1658321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8" name="Google Shape;2727;p78"/>
            <p:cNvSpPr/>
            <p:nvPr/>
          </p:nvSpPr>
          <p:spPr>
            <a:xfrm>
              <a:off x="1557066" y="2170426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9" name="Google Shape;2728;p78"/>
            <p:cNvSpPr/>
            <p:nvPr/>
          </p:nvSpPr>
          <p:spPr>
            <a:xfrm>
              <a:off x="1557066" y="2069138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0" name="Google Shape;2729;p78"/>
            <p:cNvSpPr/>
            <p:nvPr/>
          </p:nvSpPr>
          <p:spPr>
            <a:xfrm>
              <a:off x="1557066" y="196784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1" name="Google Shape;2730;p78"/>
            <p:cNvSpPr/>
            <p:nvPr/>
          </p:nvSpPr>
          <p:spPr>
            <a:xfrm>
              <a:off x="1557066" y="1866860"/>
              <a:ext cx="82918" cy="70759"/>
            </a:xfrm>
            <a:custGeom>
              <a:rect l="l" t="t" r="r" b="b"/>
              <a:pathLst>
                <a:path w="2496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4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2" name="Google Shape;2731;p78"/>
            <p:cNvSpPr/>
            <p:nvPr/>
          </p:nvSpPr>
          <p:spPr>
            <a:xfrm>
              <a:off x="1455777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1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3" name="Google Shape;2732;p78"/>
            <p:cNvSpPr/>
            <p:nvPr/>
          </p:nvSpPr>
          <p:spPr>
            <a:xfrm>
              <a:off x="1455777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0" y="1065"/>
                  </a:cubicBezTo>
                  <a:cubicBezTo>
                    <a:pt x="0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1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4" name="Google Shape;2733;p78"/>
            <p:cNvSpPr/>
            <p:nvPr/>
          </p:nvSpPr>
          <p:spPr>
            <a:xfrm>
              <a:off x="1455777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1"/>
                    <a:pt x="0" y="1066"/>
                  </a:cubicBezTo>
                  <a:cubicBezTo>
                    <a:pt x="0" y="1710"/>
                    <a:pt x="529" y="2138"/>
                    <a:pt x="1078" y="2138"/>
                  </a:cubicBezTo>
                  <a:cubicBezTo>
                    <a:pt x="1340" y="2138"/>
                    <a:pt x="1606" y="2040"/>
                    <a:pt x="1821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5" name="Google Shape;2734;p78"/>
            <p:cNvSpPr/>
            <p:nvPr/>
          </p:nvSpPr>
          <p:spPr>
            <a:xfrm>
              <a:off x="1455777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0" y="1"/>
                    <a:pt x="9" y="472"/>
                    <a:pt x="0" y="1066"/>
                  </a:cubicBezTo>
                  <a:cubicBezTo>
                    <a:pt x="0" y="1703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1" y="1813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6" name="Google Shape;2735;p78"/>
            <p:cNvSpPr/>
            <p:nvPr/>
          </p:nvSpPr>
          <p:spPr>
            <a:xfrm>
              <a:off x="1354788" y="2271681"/>
              <a:ext cx="82851" cy="70792"/>
            </a:xfrm>
            <a:custGeom>
              <a:rect l="l" t="t" r="r" b="b"/>
              <a:pathLst>
                <a:path w="2494" h="2131" extrusionOk="0">
                  <a:moveTo>
                    <a:pt x="1075" y="1"/>
                  </a:moveTo>
                  <a:cubicBezTo>
                    <a:pt x="1072" y="1"/>
                    <a:pt x="1068" y="1"/>
                    <a:pt x="1065" y="1"/>
                  </a:cubicBezTo>
                  <a:cubicBezTo>
                    <a:pt x="480" y="1"/>
                    <a:pt x="0" y="480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93" y="1149"/>
                    <a:pt x="2020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7" name="Google Shape;2736;p78"/>
            <p:cNvSpPr/>
            <p:nvPr/>
          </p:nvSpPr>
          <p:spPr>
            <a:xfrm>
              <a:off x="1354788" y="2170393"/>
              <a:ext cx="82851" cy="70825"/>
            </a:xfrm>
            <a:custGeom>
              <a:rect l="l" t="t" r="r" b="b"/>
              <a:pathLst>
                <a:path w="2494" h="2132" extrusionOk="0">
                  <a:moveTo>
                    <a:pt x="1075" y="1"/>
                  </a:moveTo>
                  <a:cubicBezTo>
                    <a:pt x="1072" y="1"/>
                    <a:pt x="1068" y="1"/>
                    <a:pt x="1065" y="1"/>
                  </a:cubicBezTo>
                  <a:cubicBezTo>
                    <a:pt x="480" y="1"/>
                    <a:pt x="0" y="481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6" y="2131"/>
                    <a:pt x="1604" y="2033"/>
                    <a:pt x="1821" y="1814"/>
                  </a:cubicBezTo>
                  <a:cubicBezTo>
                    <a:pt x="2493" y="1150"/>
                    <a:pt x="2020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8" name="Google Shape;2737;p78"/>
            <p:cNvSpPr/>
            <p:nvPr/>
          </p:nvSpPr>
          <p:spPr>
            <a:xfrm>
              <a:off x="1354788" y="2069138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39" y="2133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9" name="Google Shape;2738;p78"/>
            <p:cNvSpPr/>
            <p:nvPr/>
          </p:nvSpPr>
          <p:spPr>
            <a:xfrm>
              <a:off x="1354788" y="196784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0" name="Google Shape;2739;p78"/>
            <p:cNvSpPr/>
            <p:nvPr/>
          </p:nvSpPr>
          <p:spPr>
            <a:xfrm>
              <a:off x="1354788" y="1866860"/>
              <a:ext cx="82851" cy="70792"/>
            </a:xfrm>
            <a:custGeom>
              <a:rect l="l" t="t" r="r" b="b"/>
              <a:pathLst>
                <a:path w="2494" h="2131" extrusionOk="0">
                  <a:moveTo>
                    <a:pt x="1075" y="1"/>
                  </a:moveTo>
                  <a:cubicBezTo>
                    <a:pt x="1072" y="1"/>
                    <a:pt x="1068" y="1"/>
                    <a:pt x="1065" y="1"/>
                  </a:cubicBez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93" y="1141"/>
                    <a:pt x="2020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1" name="Google Shape;2740;p78"/>
            <p:cNvSpPr/>
            <p:nvPr/>
          </p:nvSpPr>
          <p:spPr>
            <a:xfrm>
              <a:off x="1253499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2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2" name="Google Shape;2741;p78"/>
            <p:cNvSpPr/>
            <p:nvPr/>
          </p:nvSpPr>
          <p:spPr>
            <a:xfrm>
              <a:off x="1253499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3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3" name="Google Shape;2742;p78"/>
            <p:cNvSpPr/>
            <p:nvPr/>
          </p:nvSpPr>
          <p:spPr>
            <a:xfrm>
              <a:off x="1253499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4" name="Google Shape;2743;p78"/>
            <p:cNvSpPr/>
            <p:nvPr/>
          </p:nvSpPr>
          <p:spPr>
            <a:xfrm>
              <a:off x="1253499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5" name="Google Shape;2744;p78"/>
            <p:cNvSpPr/>
            <p:nvPr/>
          </p:nvSpPr>
          <p:spPr>
            <a:xfrm>
              <a:off x="1253499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6" name="Google Shape;2745;p78"/>
            <p:cNvSpPr/>
            <p:nvPr/>
          </p:nvSpPr>
          <p:spPr>
            <a:xfrm>
              <a:off x="1253499" y="1866860"/>
              <a:ext cx="82585" cy="70759"/>
            </a:xfrm>
            <a:custGeom>
              <a:rect l="l" t="t" r="r" b="b"/>
              <a:pathLst>
                <a:path w="2486" h="2130" extrusionOk="0">
                  <a:moveTo>
                    <a:pt x="1075" y="1"/>
                  </a:moveTo>
                  <a:cubicBezTo>
                    <a:pt x="1072" y="1"/>
                    <a:pt x="1069" y="1"/>
                    <a:pt x="1065" y="1"/>
                  </a:cubicBez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3"/>
                  </a:cubicBezTo>
                  <a:cubicBezTo>
                    <a:pt x="2486" y="1149"/>
                    <a:pt x="2020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7" name="Google Shape;2746;p78"/>
            <p:cNvSpPr/>
            <p:nvPr/>
          </p:nvSpPr>
          <p:spPr>
            <a:xfrm>
              <a:off x="1152244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4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8" name="Google Shape;2747;p78"/>
            <p:cNvSpPr/>
            <p:nvPr/>
          </p:nvSpPr>
          <p:spPr>
            <a:xfrm>
              <a:off x="1152244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9" name="Google Shape;2748;p78"/>
            <p:cNvSpPr/>
            <p:nvPr/>
          </p:nvSpPr>
          <p:spPr>
            <a:xfrm>
              <a:off x="1152244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0" name="Google Shape;2749;p78"/>
            <p:cNvSpPr/>
            <p:nvPr/>
          </p:nvSpPr>
          <p:spPr>
            <a:xfrm>
              <a:off x="1152244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1" name="Google Shape;2750;p78"/>
            <p:cNvSpPr/>
            <p:nvPr/>
          </p:nvSpPr>
          <p:spPr>
            <a:xfrm>
              <a:off x="6719553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2" name="Google Shape;2751;p78"/>
            <p:cNvSpPr/>
            <p:nvPr/>
          </p:nvSpPr>
          <p:spPr>
            <a:xfrm>
              <a:off x="6719553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3" name="Google Shape;2752;p78"/>
            <p:cNvSpPr/>
            <p:nvPr/>
          </p:nvSpPr>
          <p:spPr>
            <a:xfrm>
              <a:off x="6820842" y="338515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4" name="Google Shape;2753;p78"/>
            <p:cNvSpPr/>
            <p:nvPr/>
          </p:nvSpPr>
          <p:spPr>
            <a:xfrm>
              <a:off x="6820842" y="3587699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5" name="Google Shape;2754;p78"/>
            <p:cNvSpPr/>
            <p:nvPr/>
          </p:nvSpPr>
          <p:spPr>
            <a:xfrm>
              <a:off x="6922097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6" name="Google Shape;2755;p78"/>
            <p:cNvSpPr/>
            <p:nvPr/>
          </p:nvSpPr>
          <p:spPr>
            <a:xfrm>
              <a:off x="6820842" y="348641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7" name="Google Shape;2756;p78"/>
            <p:cNvSpPr/>
            <p:nvPr/>
          </p:nvSpPr>
          <p:spPr>
            <a:xfrm>
              <a:off x="7630485" y="1765605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73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8" name="Google Shape;2757;p78"/>
            <p:cNvSpPr/>
            <p:nvPr/>
          </p:nvSpPr>
          <p:spPr>
            <a:xfrm>
              <a:off x="7630485" y="1866860"/>
              <a:ext cx="82918" cy="70759"/>
            </a:xfrm>
            <a:custGeom>
              <a:rect l="l" t="t" r="r" b="b"/>
              <a:pathLst>
                <a:path w="2496" h="2130" extrusionOk="0">
                  <a:moveTo>
                    <a:pt x="1073" y="1"/>
                  </a:moveTo>
                  <a:cubicBezTo>
                    <a:pt x="480" y="1"/>
                    <a:pt x="8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9" name="Google Shape;2758;p78"/>
            <p:cNvSpPr/>
            <p:nvPr/>
          </p:nvSpPr>
          <p:spPr>
            <a:xfrm>
              <a:off x="7630485" y="196784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73" y="1"/>
                  </a:moveTo>
                  <a:cubicBezTo>
                    <a:pt x="480" y="1"/>
                    <a:pt x="8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0" name="Google Shape;2759;p78"/>
            <p:cNvSpPr/>
            <p:nvPr/>
          </p:nvSpPr>
          <p:spPr>
            <a:xfrm>
              <a:off x="7630485" y="2069138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1"/>
                  </a:moveTo>
                  <a:cubicBezTo>
                    <a:pt x="480" y="1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1" name="Google Shape;2760;p78"/>
            <p:cNvSpPr/>
            <p:nvPr/>
          </p:nvSpPr>
          <p:spPr>
            <a:xfrm>
              <a:off x="7630485" y="2170426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73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2" name="Google Shape;2761;p78"/>
            <p:cNvSpPr/>
            <p:nvPr/>
          </p:nvSpPr>
          <p:spPr>
            <a:xfrm>
              <a:off x="7630485" y="2271681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1"/>
                  </a:moveTo>
                  <a:cubicBezTo>
                    <a:pt x="480" y="1"/>
                    <a:pt x="8" y="472"/>
                    <a:pt x="0" y="1066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3" name="Google Shape;2762;p78"/>
            <p:cNvSpPr/>
            <p:nvPr/>
          </p:nvSpPr>
          <p:spPr>
            <a:xfrm>
              <a:off x="7630485" y="2372671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73" y="1"/>
                  </a:moveTo>
                  <a:cubicBezTo>
                    <a:pt x="480" y="9"/>
                    <a:pt x="8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4" name="Google Shape;2763;p78"/>
            <p:cNvSpPr/>
            <p:nvPr/>
          </p:nvSpPr>
          <p:spPr>
            <a:xfrm>
              <a:off x="7630485" y="247395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73" y="1"/>
                  </a:moveTo>
                  <a:cubicBezTo>
                    <a:pt x="480" y="1"/>
                    <a:pt x="8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5" name="Google Shape;2764;p78"/>
            <p:cNvSpPr/>
            <p:nvPr/>
          </p:nvSpPr>
          <p:spPr>
            <a:xfrm>
              <a:off x="7630485" y="2575247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73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6" name="Google Shape;2765;p78"/>
            <p:cNvSpPr/>
            <p:nvPr/>
          </p:nvSpPr>
          <p:spPr>
            <a:xfrm>
              <a:off x="7630485" y="2676502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1"/>
                  </a:moveTo>
                  <a:cubicBezTo>
                    <a:pt x="480" y="1"/>
                    <a:pt x="8" y="480"/>
                    <a:pt x="0" y="1066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7" name="Google Shape;2766;p78"/>
            <p:cNvSpPr/>
            <p:nvPr/>
          </p:nvSpPr>
          <p:spPr>
            <a:xfrm>
              <a:off x="7630485" y="2777791"/>
              <a:ext cx="83117" cy="70992"/>
            </a:xfrm>
            <a:custGeom>
              <a:rect l="l" t="t" r="r" b="b"/>
              <a:pathLst>
                <a:path w="2502" h="2137" extrusionOk="0">
                  <a:moveTo>
                    <a:pt x="1083" y="0"/>
                  </a:moveTo>
                  <a:cubicBezTo>
                    <a:pt x="1080" y="0"/>
                    <a:pt x="1077" y="0"/>
                    <a:pt x="1073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29" y="1821"/>
                  </a:cubicBezTo>
                  <a:cubicBezTo>
                    <a:pt x="2502" y="1149"/>
                    <a:pt x="2028" y="0"/>
                    <a:pt x="108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8" name="Google Shape;2767;p78"/>
            <p:cNvSpPr/>
            <p:nvPr/>
          </p:nvSpPr>
          <p:spPr>
            <a:xfrm>
              <a:off x="7630485" y="2879046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73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9" name="Google Shape;2768;p78"/>
            <p:cNvSpPr/>
            <p:nvPr/>
          </p:nvSpPr>
          <p:spPr>
            <a:xfrm>
              <a:off x="7630485" y="2980334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0" name="Google Shape;2769;p78"/>
            <p:cNvSpPr/>
            <p:nvPr/>
          </p:nvSpPr>
          <p:spPr>
            <a:xfrm>
              <a:off x="7630485" y="3081590"/>
              <a:ext cx="82918" cy="70825"/>
            </a:xfrm>
            <a:custGeom>
              <a:rect l="l" t="t" r="r" b="b"/>
              <a:pathLst>
                <a:path w="2496" h="2132" extrusionOk="0">
                  <a:moveTo>
                    <a:pt x="1073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6" y="2131"/>
                    <a:pt x="1604" y="2033"/>
                    <a:pt x="1821" y="1814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1" name="Google Shape;2770;p78"/>
            <p:cNvSpPr/>
            <p:nvPr/>
          </p:nvSpPr>
          <p:spPr>
            <a:xfrm>
              <a:off x="7124375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2" name="Google Shape;2771;p78"/>
            <p:cNvSpPr/>
            <p:nvPr/>
          </p:nvSpPr>
          <p:spPr>
            <a:xfrm>
              <a:off x="7124375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3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3" name="Google Shape;2772;p78"/>
            <p:cNvSpPr/>
            <p:nvPr/>
          </p:nvSpPr>
          <p:spPr>
            <a:xfrm>
              <a:off x="7124375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96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4" name="Google Shape;2773;p78"/>
            <p:cNvSpPr/>
            <p:nvPr/>
          </p:nvSpPr>
          <p:spPr>
            <a:xfrm>
              <a:off x="7124375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5" name="Google Shape;2774;p78"/>
            <p:cNvSpPr/>
            <p:nvPr/>
          </p:nvSpPr>
          <p:spPr>
            <a:xfrm>
              <a:off x="7124375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6" name="Google Shape;2775;p78"/>
            <p:cNvSpPr/>
            <p:nvPr/>
          </p:nvSpPr>
          <p:spPr>
            <a:xfrm>
              <a:off x="7124375" y="227168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7" name="Google Shape;2776;p78"/>
            <p:cNvSpPr/>
            <p:nvPr/>
          </p:nvSpPr>
          <p:spPr>
            <a:xfrm>
              <a:off x="7124375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2" y="1822"/>
                  </a:cubicBezTo>
                  <a:cubicBezTo>
                    <a:pt x="2496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8" name="Google Shape;2777;p78"/>
            <p:cNvSpPr/>
            <p:nvPr/>
          </p:nvSpPr>
          <p:spPr>
            <a:xfrm>
              <a:off x="7124375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40"/>
                    <a:pt x="1822" y="1821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9" name="Google Shape;2778;p78"/>
            <p:cNvSpPr/>
            <p:nvPr/>
          </p:nvSpPr>
          <p:spPr>
            <a:xfrm>
              <a:off x="7124375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0" name="Google Shape;2779;p78"/>
            <p:cNvSpPr/>
            <p:nvPr/>
          </p:nvSpPr>
          <p:spPr>
            <a:xfrm>
              <a:off x="7124375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1" name="Google Shape;2780;p78"/>
            <p:cNvSpPr/>
            <p:nvPr/>
          </p:nvSpPr>
          <p:spPr>
            <a:xfrm>
              <a:off x="7124375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84" y="0"/>
                  </a:moveTo>
                  <a:cubicBezTo>
                    <a:pt x="1080" y="0"/>
                    <a:pt x="1077" y="0"/>
                    <a:pt x="1074" y="0"/>
                  </a:cubicBez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9" y="2137"/>
                    <a:pt x="1080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8" y="0"/>
                    <a:pt x="108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2" name="Google Shape;2781;p78"/>
            <p:cNvSpPr/>
            <p:nvPr/>
          </p:nvSpPr>
          <p:spPr>
            <a:xfrm>
              <a:off x="7124375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3" name="Google Shape;2782;p78"/>
            <p:cNvSpPr/>
            <p:nvPr/>
          </p:nvSpPr>
          <p:spPr>
            <a:xfrm>
              <a:off x="6618265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84" y="0"/>
                  </a:moveTo>
                  <a:cubicBezTo>
                    <a:pt x="1081" y="0"/>
                    <a:pt x="1077" y="0"/>
                    <a:pt x="1074" y="0"/>
                  </a:cubicBez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9" y="0"/>
                    <a:pt x="108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4" name="Google Shape;2783;p78"/>
            <p:cNvSpPr/>
            <p:nvPr/>
          </p:nvSpPr>
          <p:spPr>
            <a:xfrm>
              <a:off x="6618265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8"/>
                    <a:pt x="527" y="2131"/>
                    <a:pt x="1074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5" name="Google Shape;2784;p78"/>
            <p:cNvSpPr/>
            <p:nvPr/>
          </p:nvSpPr>
          <p:spPr>
            <a:xfrm>
              <a:off x="6618265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6" name="Google Shape;2785;p78"/>
            <p:cNvSpPr/>
            <p:nvPr/>
          </p:nvSpPr>
          <p:spPr>
            <a:xfrm>
              <a:off x="6618265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7" name="Google Shape;2786;p78"/>
            <p:cNvSpPr/>
            <p:nvPr/>
          </p:nvSpPr>
          <p:spPr>
            <a:xfrm>
              <a:off x="6719553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9" y="2137"/>
                    <a:pt x="1080" y="2137"/>
                  </a:cubicBezTo>
                  <a:cubicBezTo>
                    <a:pt x="1343" y="2137"/>
                    <a:pt x="1612" y="2039"/>
                    <a:pt x="1830" y="1821"/>
                  </a:cubicBezTo>
                  <a:cubicBezTo>
                    <a:pt x="2502" y="1149"/>
                    <a:pt x="2028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8" name="Google Shape;2787;p78"/>
            <p:cNvSpPr/>
            <p:nvPr/>
          </p:nvSpPr>
          <p:spPr>
            <a:xfrm>
              <a:off x="6719553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9" name="Google Shape;2788;p78"/>
            <p:cNvSpPr/>
            <p:nvPr/>
          </p:nvSpPr>
          <p:spPr>
            <a:xfrm>
              <a:off x="6820842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0" name="Google Shape;2789;p78"/>
            <p:cNvSpPr/>
            <p:nvPr/>
          </p:nvSpPr>
          <p:spPr>
            <a:xfrm>
              <a:off x="6820842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1" name="Google Shape;2790;p78"/>
            <p:cNvSpPr/>
            <p:nvPr/>
          </p:nvSpPr>
          <p:spPr>
            <a:xfrm>
              <a:off x="6820842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2" name="Google Shape;2791;p78"/>
            <p:cNvSpPr/>
            <p:nvPr/>
          </p:nvSpPr>
          <p:spPr>
            <a:xfrm>
              <a:off x="6820842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3" name="Google Shape;2792;p78"/>
            <p:cNvSpPr/>
            <p:nvPr/>
          </p:nvSpPr>
          <p:spPr>
            <a:xfrm>
              <a:off x="6820842" y="227168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4" name="Google Shape;2793;p78"/>
            <p:cNvSpPr/>
            <p:nvPr/>
          </p:nvSpPr>
          <p:spPr>
            <a:xfrm>
              <a:off x="6820842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5" name="Google Shape;2794;p78"/>
            <p:cNvSpPr/>
            <p:nvPr/>
          </p:nvSpPr>
          <p:spPr>
            <a:xfrm>
              <a:off x="6820842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6" name="Google Shape;2795;p78"/>
            <p:cNvSpPr/>
            <p:nvPr/>
          </p:nvSpPr>
          <p:spPr>
            <a:xfrm>
              <a:off x="6820842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7" name="Google Shape;2796;p78"/>
            <p:cNvSpPr/>
            <p:nvPr/>
          </p:nvSpPr>
          <p:spPr>
            <a:xfrm>
              <a:off x="6820842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8" name="Google Shape;2797;p78"/>
            <p:cNvSpPr/>
            <p:nvPr/>
          </p:nvSpPr>
          <p:spPr>
            <a:xfrm>
              <a:off x="6820842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8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29" y="1821"/>
                  </a:cubicBezTo>
                  <a:cubicBezTo>
                    <a:pt x="2493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9" name="Google Shape;2798;p78"/>
            <p:cNvSpPr/>
            <p:nvPr/>
          </p:nvSpPr>
          <p:spPr>
            <a:xfrm>
              <a:off x="6820842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0" name="Google Shape;2799;p78"/>
            <p:cNvSpPr/>
            <p:nvPr/>
          </p:nvSpPr>
          <p:spPr>
            <a:xfrm>
              <a:off x="6820842" y="2980334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1" name="Google Shape;2800;p78"/>
            <p:cNvSpPr/>
            <p:nvPr/>
          </p:nvSpPr>
          <p:spPr>
            <a:xfrm>
              <a:off x="6922097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2" name="Google Shape;2801;p78"/>
            <p:cNvSpPr/>
            <p:nvPr/>
          </p:nvSpPr>
          <p:spPr>
            <a:xfrm>
              <a:off x="6922097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3" name="Google Shape;2802;p78"/>
            <p:cNvSpPr/>
            <p:nvPr/>
          </p:nvSpPr>
          <p:spPr>
            <a:xfrm>
              <a:off x="6922097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4" name="Google Shape;2803;p78"/>
            <p:cNvSpPr/>
            <p:nvPr/>
          </p:nvSpPr>
          <p:spPr>
            <a:xfrm>
              <a:off x="6922097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5" name="Google Shape;2804;p78"/>
            <p:cNvSpPr/>
            <p:nvPr/>
          </p:nvSpPr>
          <p:spPr>
            <a:xfrm>
              <a:off x="6922097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6" name="Google Shape;2805;p78"/>
            <p:cNvSpPr/>
            <p:nvPr/>
          </p:nvSpPr>
          <p:spPr>
            <a:xfrm>
              <a:off x="6922097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7" name="Google Shape;2806;p78"/>
            <p:cNvSpPr/>
            <p:nvPr/>
          </p:nvSpPr>
          <p:spPr>
            <a:xfrm>
              <a:off x="6922097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40"/>
                    <a:pt x="1822" y="1821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8" name="Google Shape;2807;p78"/>
            <p:cNvSpPr/>
            <p:nvPr/>
          </p:nvSpPr>
          <p:spPr>
            <a:xfrm>
              <a:off x="6922097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9" name="Google Shape;2808;p78"/>
            <p:cNvSpPr/>
            <p:nvPr/>
          </p:nvSpPr>
          <p:spPr>
            <a:xfrm>
              <a:off x="6922097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0" name="Google Shape;2809;p78"/>
            <p:cNvSpPr/>
            <p:nvPr/>
          </p:nvSpPr>
          <p:spPr>
            <a:xfrm>
              <a:off x="6922097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6" y="0"/>
                  </a:cubicBez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1" name="Google Shape;2810;p78"/>
            <p:cNvSpPr/>
            <p:nvPr/>
          </p:nvSpPr>
          <p:spPr>
            <a:xfrm>
              <a:off x="6922097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2" name="Google Shape;2811;p78"/>
            <p:cNvSpPr/>
            <p:nvPr/>
          </p:nvSpPr>
          <p:spPr>
            <a:xfrm>
              <a:off x="6922097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3" name="Google Shape;2812;p78"/>
            <p:cNvSpPr/>
            <p:nvPr/>
          </p:nvSpPr>
          <p:spPr>
            <a:xfrm>
              <a:off x="7023385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0" y="2129"/>
                  </a:cubicBezTo>
                  <a:cubicBezTo>
                    <a:pt x="1331" y="2129"/>
                    <a:pt x="1597" y="2032"/>
                    <a:pt x="1813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4" name="Google Shape;2813;p78"/>
            <p:cNvSpPr/>
            <p:nvPr/>
          </p:nvSpPr>
          <p:spPr>
            <a:xfrm>
              <a:off x="7023385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5" name="Google Shape;2814;p78"/>
            <p:cNvSpPr/>
            <p:nvPr/>
          </p:nvSpPr>
          <p:spPr>
            <a:xfrm>
              <a:off x="7023385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6" name="Google Shape;2815;p78"/>
            <p:cNvSpPr/>
            <p:nvPr/>
          </p:nvSpPr>
          <p:spPr>
            <a:xfrm>
              <a:off x="7023385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7" name="Google Shape;2816;p78"/>
            <p:cNvSpPr/>
            <p:nvPr/>
          </p:nvSpPr>
          <p:spPr>
            <a:xfrm>
              <a:off x="7023385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7" y="2131"/>
                  </a:cubicBezTo>
                  <a:cubicBezTo>
                    <a:pt x="1329" y="2131"/>
                    <a:pt x="1596" y="2033"/>
                    <a:pt x="1813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8" name="Google Shape;2817;p78"/>
            <p:cNvSpPr/>
            <p:nvPr/>
          </p:nvSpPr>
          <p:spPr>
            <a:xfrm>
              <a:off x="7023385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0" y="2138"/>
                  </a:cubicBezTo>
                  <a:cubicBezTo>
                    <a:pt x="1331" y="2138"/>
                    <a:pt x="1597" y="2040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9" name="Google Shape;2818;p78"/>
            <p:cNvSpPr/>
            <p:nvPr/>
          </p:nvSpPr>
          <p:spPr>
            <a:xfrm>
              <a:off x="7023385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0" name="Google Shape;2819;p78"/>
            <p:cNvSpPr/>
            <p:nvPr/>
          </p:nvSpPr>
          <p:spPr>
            <a:xfrm>
              <a:off x="7023385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1" name="Google Shape;2820;p78"/>
            <p:cNvSpPr/>
            <p:nvPr/>
          </p:nvSpPr>
          <p:spPr>
            <a:xfrm>
              <a:off x="7023385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2" name="Google Shape;2821;p78"/>
            <p:cNvSpPr/>
            <p:nvPr/>
          </p:nvSpPr>
          <p:spPr>
            <a:xfrm>
              <a:off x="7023385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8" y="0"/>
                    <a:pt x="1065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3" name="Google Shape;2822;p78"/>
            <p:cNvSpPr/>
            <p:nvPr/>
          </p:nvSpPr>
          <p:spPr>
            <a:xfrm>
              <a:off x="7023385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4" name="Google Shape;2823;p78"/>
            <p:cNvSpPr/>
            <p:nvPr/>
          </p:nvSpPr>
          <p:spPr>
            <a:xfrm>
              <a:off x="7023385" y="2980334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5" name="Google Shape;2824;p78"/>
            <p:cNvSpPr/>
            <p:nvPr/>
          </p:nvSpPr>
          <p:spPr>
            <a:xfrm>
              <a:off x="7124375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6" name="Google Shape;2825;p78"/>
            <p:cNvSpPr/>
            <p:nvPr/>
          </p:nvSpPr>
          <p:spPr>
            <a:xfrm>
              <a:off x="7124375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8"/>
                    <a:pt x="526" y="2131"/>
                    <a:pt x="1073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7" name="Google Shape;2826;p78"/>
            <p:cNvSpPr/>
            <p:nvPr/>
          </p:nvSpPr>
          <p:spPr>
            <a:xfrm>
              <a:off x="7225663" y="1765605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8" name="Google Shape;2827;p78"/>
            <p:cNvSpPr/>
            <p:nvPr/>
          </p:nvSpPr>
          <p:spPr>
            <a:xfrm>
              <a:off x="7225663" y="1866860"/>
              <a:ext cx="82918" cy="70759"/>
            </a:xfrm>
            <a:custGeom>
              <a:rect l="l" t="t" r="r" b="b"/>
              <a:pathLst>
                <a:path w="2496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9" name="Google Shape;2828;p78"/>
            <p:cNvSpPr/>
            <p:nvPr/>
          </p:nvSpPr>
          <p:spPr>
            <a:xfrm>
              <a:off x="7225663" y="196784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0" name="Google Shape;2829;p78"/>
            <p:cNvSpPr/>
            <p:nvPr/>
          </p:nvSpPr>
          <p:spPr>
            <a:xfrm>
              <a:off x="7225663" y="2069138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1" name="Google Shape;2830;p78"/>
            <p:cNvSpPr/>
            <p:nvPr/>
          </p:nvSpPr>
          <p:spPr>
            <a:xfrm>
              <a:off x="7225663" y="2170426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2" name="Google Shape;2831;p78"/>
            <p:cNvSpPr/>
            <p:nvPr/>
          </p:nvSpPr>
          <p:spPr>
            <a:xfrm>
              <a:off x="7225663" y="2271681"/>
              <a:ext cx="82918" cy="70792"/>
            </a:xfrm>
            <a:custGeom>
              <a:rect l="l" t="t" r="r" b="b"/>
              <a:pathLst>
                <a:path w="2496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3" name="Google Shape;2832;p78"/>
            <p:cNvSpPr/>
            <p:nvPr/>
          </p:nvSpPr>
          <p:spPr>
            <a:xfrm>
              <a:off x="7225663" y="2372671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4" name="Google Shape;2833;p78"/>
            <p:cNvSpPr/>
            <p:nvPr/>
          </p:nvSpPr>
          <p:spPr>
            <a:xfrm>
              <a:off x="7225663" y="247395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5" name="Google Shape;2834;p78"/>
            <p:cNvSpPr/>
            <p:nvPr/>
          </p:nvSpPr>
          <p:spPr>
            <a:xfrm>
              <a:off x="7225663" y="2575247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6" name="Google Shape;2835;p78"/>
            <p:cNvSpPr/>
            <p:nvPr/>
          </p:nvSpPr>
          <p:spPr>
            <a:xfrm>
              <a:off x="7225663" y="2676502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7" name="Google Shape;2836;p78"/>
            <p:cNvSpPr/>
            <p:nvPr/>
          </p:nvSpPr>
          <p:spPr>
            <a:xfrm>
              <a:off x="7225663" y="2777791"/>
              <a:ext cx="83117" cy="70992"/>
            </a:xfrm>
            <a:custGeom>
              <a:rect l="l" t="t" r="r" b="b"/>
              <a:pathLst>
                <a:path w="2502" h="2137" extrusionOk="0">
                  <a:moveTo>
                    <a:pt x="1075" y="0"/>
                  </a:moveTo>
                  <a:cubicBezTo>
                    <a:pt x="1072" y="0"/>
                    <a:pt x="1068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29" y="1821"/>
                  </a:cubicBezTo>
                  <a:cubicBezTo>
                    <a:pt x="2502" y="1149"/>
                    <a:pt x="2028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8" name="Google Shape;2837;p78"/>
            <p:cNvSpPr/>
            <p:nvPr/>
          </p:nvSpPr>
          <p:spPr>
            <a:xfrm>
              <a:off x="7225663" y="2879046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9" name="Google Shape;2838;p78"/>
            <p:cNvSpPr/>
            <p:nvPr/>
          </p:nvSpPr>
          <p:spPr>
            <a:xfrm>
              <a:off x="7225663" y="2980334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0" name="Google Shape;2839;p78"/>
            <p:cNvSpPr/>
            <p:nvPr/>
          </p:nvSpPr>
          <p:spPr>
            <a:xfrm>
              <a:off x="7225663" y="3081590"/>
              <a:ext cx="82918" cy="70825"/>
            </a:xfrm>
            <a:custGeom>
              <a:rect l="l" t="t" r="r" b="b"/>
              <a:pathLst>
                <a:path w="2496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1" name="Google Shape;2840;p78"/>
            <p:cNvSpPr/>
            <p:nvPr/>
          </p:nvSpPr>
          <p:spPr>
            <a:xfrm>
              <a:off x="7326918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2" name="Google Shape;2841;p78"/>
            <p:cNvSpPr/>
            <p:nvPr/>
          </p:nvSpPr>
          <p:spPr>
            <a:xfrm>
              <a:off x="7326918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3" name="Google Shape;2842;p78"/>
            <p:cNvSpPr/>
            <p:nvPr/>
          </p:nvSpPr>
          <p:spPr>
            <a:xfrm>
              <a:off x="7326918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4" name="Google Shape;2843;p78"/>
            <p:cNvSpPr/>
            <p:nvPr/>
          </p:nvSpPr>
          <p:spPr>
            <a:xfrm>
              <a:off x="7326918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5" name="Google Shape;2844;p78"/>
            <p:cNvSpPr/>
            <p:nvPr/>
          </p:nvSpPr>
          <p:spPr>
            <a:xfrm>
              <a:off x="7326918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6" name="Google Shape;2845;p78"/>
            <p:cNvSpPr/>
            <p:nvPr/>
          </p:nvSpPr>
          <p:spPr>
            <a:xfrm>
              <a:off x="7326918" y="227168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7" name="Google Shape;2846;p78"/>
            <p:cNvSpPr/>
            <p:nvPr/>
          </p:nvSpPr>
          <p:spPr>
            <a:xfrm>
              <a:off x="7326918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8" name="Google Shape;2847;p78"/>
            <p:cNvSpPr/>
            <p:nvPr/>
          </p:nvSpPr>
          <p:spPr>
            <a:xfrm>
              <a:off x="7326918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40"/>
                    <a:pt x="1822" y="1821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9" name="Google Shape;2848;p78"/>
            <p:cNvSpPr/>
            <p:nvPr/>
          </p:nvSpPr>
          <p:spPr>
            <a:xfrm>
              <a:off x="7326918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0" name="Google Shape;2849;p78"/>
            <p:cNvSpPr/>
            <p:nvPr/>
          </p:nvSpPr>
          <p:spPr>
            <a:xfrm>
              <a:off x="7326918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1" name="Google Shape;2850;p78"/>
            <p:cNvSpPr/>
            <p:nvPr/>
          </p:nvSpPr>
          <p:spPr>
            <a:xfrm>
              <a:off x="7326918" y="2777791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6" y="0"/>
                  </a:cubicBez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2" name="Google Shape;2851;p78"/>
            <p:cNvSpPr/>
            <p:nvPr/>
          </p:nvSpPr>
          <p:spPr>
            <a:xfrm>
              <a:off x="7326918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3" name="Google Shape;2852;p78"/>
            <p:cNvSpPr/>
            <p:nvPr/>
          </p:nvSpPr>
          <p:spPr>
            <a:xfrm>
              <a:off x="7326918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4" name="Google Shape;2853;p78"/>
            <p:cNvSpPr/>
            <p:nvPr/>
          </p:nvSpPr>
          <p:spPr>
            <a:xfrm>
              <a:off x="7326918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5" name="Google Shape;2854;p78"/>
            <p:cNvSpPr/>
            <p:nvPr/>
          </p:nvSpPr>
          <p:spPr>
            <a:xfrm>
              <a:off x="7326918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88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6" name="Google Shape;2855;p78"/>
            <p:cNvSpPr/>
            <p:nvPr/>
          </p:nvSpPr>
          <p:spPr>
            <a:xfrm>
              <a:off x="7428207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7" name="Google Shape;2856;p78"/>
            <p:cNvSpPr/>
            <p:nvPr/>
          </p:nvSpPr>
          <p:spPr>
            <a:xfrm>
              <a:off x="7428207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8" name="Google Shape;2857;p78"/>
            <p:cNvSpPr/>
            <p:nvPr/>
          </p:nvSpPr>
          <p:spPr>
            <a:xfrm>
              <a:off x="7428207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9" name="Google Shape;2858;p78"/>
            <p:cNvSpPr/>
            <p:nvPr/>
          </p:nvSpPr>
          <p:spPr>
            <a:xfrm>
              <a:off x="7428207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0" name="Google Shape;2859;p78"/>
            <p:cNvSpPr/>
            <p:nvPr/>
          </p:nvSpPr>
          <p:spPr>
            <a:xfrm>
              <a:off x="7428207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1" name="Google Shape;2860;p78"/>
            <p:cNvSpPr/>
            <p:nvPr/>
          </p:nvSpPr>
          <p:spPr>
            <a:xfrm>
              <a:off x="7428207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2" name="Google Shape;2861;p78"/>
            <p:cNvSpPr/>
            <p:nvPr/>
          </p:nvSpPr>
          <p:spPr>
            <a:xfrm>
              <a:off x="7428207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3" name="Google Shape;2862;p78"/>
            <p:cNvSpPr/>
            <p:nvPr/>
          </p:nvSpPr>
          <p:spPr>
            <a:xfrm>
              <a:off x="7428207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4" name="Google Shape;2863;p78"/>
            <p:cNvSpPr/>
            <p:nvPr/>
          </p:nvSpPr>
          <p:spPr>
            <a:xfrm>
              <a:off x="7428207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5" name="Google Shape;2864;p78"/>
            <p:cNvSpPr/>
            <p:nvPr/>
          </p:nvSpPr>
          <p:spPr>
            <a:xfrm>
              <a:off x="7428207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8" y="0"/>
                    <a:pt x="1065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39" y="2137"/>
                    <a:pt x="1606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6" name="Google Shape;2865;p78"/>
            <p:cNvSpPr/>
            <p:nvPr/>
          </p:nvSpPr>
          <p:spPr>
            <a:xfrm>
              <a:off x="7428207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7" name="Google Shape;2866;p78"/>
            <p:cNvSpPr/>
            <p:nvPr/>
          </p:nvSpPr>
          <p:spPr>
            <a:xfrm>
              <a:off x="7428207" y="2980334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8" name="Google Shape;2867;p78"/>
            <p:cNvSpPr/>
            <p:nvPr/>
          </p:nvSpPr>
          <p:spPr>
            <a:xfrm>
              <a:off x="7428207" y="308159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9" name="Google Shape;2868;p78"/>
            <p:cNvSpPr/>
            <p:nvPr/>
          </p:nvSpPr>
          <p:spPr>
            <a:xfrm>
              <a:off x="7428207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0" name="Google Shape;2869;p78"/>
            <p:cNvSpPr/>
            <p:nvPr/>
          </p:nvSpPr>
          <p:spPr>
            <a:xfrm>
              <a:off x="7529462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3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1" name="Google Shape;2870;p78"/>
            <p:cNvSpPr/>
            <p:nvPr/>
          </p:nvSpPr>
          <p:spPr>
            <a:xfrm>
              <a:off x="7529462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2" name="Google Shape;2871;p78"/>
            <p:cNvSpPr/>
            <p:nvPr/>
          </p:nvSpPr>
          <p:spPr>
            <a:xfrm>
              <a:off x="7529462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3" name="Google Shape;2872;p78"/>
            <p:cNvSpPr/>
            <p:nvPr/>
          </p:nvSpPr>
          <p:spPr>
            <a:xfrm>
              <a:off x="7529462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4" name="Google Shape;2873;p78"/>
            <p:cNvSpPr/>
            <p:nvPr/>
          </p:nvSpPr>
          <p:spPr>
            <a:xfrm>
              <a:off x="7529462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67" y="2131"/>
                  </a:cubicBezTo>
                  <a:cubicBezTo>
                    <a:pt x="1330" y="2131"/>
                    <a:pt x="1597" y="2033"/>
                    <a:pt x="1814" y="1813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5" name="Google Shape;2874;p78"/>
            <p:cNvSpPr/>
            <p:nvPr/>
          </p:nvSpPr>
          <p:spPr>
            <a:xfrm>
              <a:off x="7529462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4" y="1822"/>
                  </a:cubicBezTo>
                  <a:cubicBezTo>
                    <a:pt x="2488" y="1155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6" name="Google Shape;2875;p78"/>
            <p:cNvSpPr/>
            <p:nvPr/>
          </p:nvSpPr>
          <p:spPr>
            <a:xfrm>
              <a:off x="7529462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1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7" name="Google Shape;2876;p78"/>
            <p:cNvSpPr/>
            <p:nvPr/>
          </p:nvSpPr>
          <p:spPr>
            <a:xfrm>
              <a:off x="7529462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8" name="Google Shape;2877;p78"/>
            <p:cNvSpPr/>
            <p:nvPr/>
          </p:nvSpPr>
          <p:spPr>
            <a:xfrm>
              <a:off x="7529462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9" name="Google Shape;2878;p78"/>
            <p:cNvSpPr/>
            <p:nvPr/>
          </p:nvSpPr>
          <p:spPr>
            <a:xfrm>
              <a:off x="7529462" y="2777791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6" y="0"/>
                  </a:cubicBez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0" name="Google Shape;2879;p78"/>
            <p:cNvSpPr/>
            <p:nvPr/>
          </p:nvSpPr>
          <p:spPr>
            <a:xfrm>
              <a:off x="7529462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1" name="Google Shape;2880;p78"/>
            <p:cNvSpPr/>
            <p:nvPr/>
          </p:nvSpPr>
          <p:spPr>
            <a:xfrm>
              <a:off x="7529462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2" name="Google Shape;2881;p78"/>
            <p:cNvSpPr/>
            <p:nvPr/>
          </p:nvSpPr>
          <p:spPr>
            <a:xfrm>
              <a:off x="7529462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67" y="2131"/>
                  </a:cubicBezTo>
                  <a:cubicBezTo>
                    <a:pt x="1330" y="2131"/>
                    <a:pt x="1597" y="2033"/>
                    <a:pt x="1814" y="1814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3" name="Google Shape;2882;p78"/>
            <p:cNvSpPr/>
            <p:nvPr/>
          </p:nvSpPr>
          <p:spPr>
            <a:xfrm>
              <a:off x="7529462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4" y="1821"/>
                  </a:cubicBezTo>
                  <a:cubicBezTo>
                    <a:pt x="2488" y="1154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4" name="Google Shape;2883;p78"/>
            <p:cNvSpPr/>
            <p:nvPr/>
          </p:nvSpPr>
          <p:spPr>
            <a:xfrm>
              <a:off x="7630485" y="3182612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73" y="0"/>
                  </a:moveTo>
                  <a:cubicBezTo>
                    <a:pt x="480" y="8"/>
                    <a:pt x="8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96" y="1154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5" name="Google Shape;2884;p78"/>
            <p:cNvSpPr/>
            <p:nvPr/>
          </p:nvSpPr>
          <p:spPr>
            <a:xfrm>
              <a:off x="7630485" y="3283867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73" y="1"/>
                  </a:moveTo>
                  <a:cubicBezTo>
                    <a:pt x="480" y="1"/>
                    <a:pt x="0" y="480"/>
                    <a:pt x="0" y="1074"/>
                  </a:cubicBezTo>
                  <a:cubicBezTo>
                    <a:pt x="0" y="1712"/>
                    <a:pt x="528" y="2137"/>
                    <a:pt x="1076" y="2137"/>
                  </a:cubicBezTo>
                  <a:cubicBezTo>
                    <a:pt x="1339" y="2137"/>
                    <a:pt x="1605" y="2040"/>
                    <a:pt x="1821" y="1822"/>
                  </a:cubicBezTo>
                  <a:cubicBezTo>
                    <a:pt x="2496" y="1155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6" name="Google Shape;2885;p78"/>
            <p:cNvSpPr/>
            <p:nvPr/>
          </p:nvSpPr>
          <p:spPr>
            <a:xfrm>
              <a:off x="7731740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7" name="Google Shape;2886;p78"/>
            <p:cNvSpPr/>
            <p:nvPr/>
          </p:nvSpPr>
          <p:spPr>
            <a:xfrm>
              <a:off x="7731740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9"/>
                    <a:pt x="522" y="2133"/>
                    <a:pt x="1069" y="2133"/>
                  </a:cubicBezTo>
                  <a:cubicBezTo>
                    <a:pt x="1329" y="2133"/>
                    <a:pt x="1596" y="2036"/>
                    <a:pt x="1814" y="1821"/>
                  </a:cubicBezTo>
                  <a:cubicBezTo>
                    <a:pt x="2488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8" name="Google Shape;2887;p78"/>
            <p:cNvSpPr/>
            <p:nvPr/>
          </p:nvSpPr>
          <p:spPr>
            <a:xfrm>
              <a:off x="7731740" y="186686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51" y="0"/>
                  </a:moveTo>
                  <a:cubicBezTo>
                    <a:pt x="472" y="0"/>
                    <a:pt x="1" y="477"/>
                    <a:pt x="1" y="1066"/>
                  </a:cubicBezTo>
                  <a:cubicBezTo>
                    <a:pt x="1" y="1705"/>
                    <a:pt x="524" y="2132"/>
                    <a:pt x="1072" y="2132"/>
                  </a:cubicBezTo>
                  <a:cubicBezTo>
                    <a:pt x="1332" y="2132"/>
                    <a:pt x="1597" y="2036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ubicBezTo>
                    <a:pt x="1061" y="1"/>
                    <a:pt x="1056" y="0"/>
                    <a:pt x="10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9" name="Google Shape;2888;p78"/>
            <p:cNvSpPr/>
            <p:nvPr/>
          </p:nvSpPr>
          <p:spPr>
            <a:xfrm>
              <a:off x="7731740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2" y="2138"/>
                    <a:pt x="1068" y="2138"/>
                  </a:cubicBezTo>
                  <a:cubicBezTo>
                    <a:pt x="1329" y="2138"/>
                    <a:pt x="1596" y="2040"/>
                    <a:pt x="1814" y="1822"/>
                  </a:cubicBezTo>
                  <a:cubicBezTo>
                    <a:pt x="2488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0" name="Google Shape;2889;p78"/>
            <p:cNvSpPr/>
            <p:nvPr/>
          </p:nvSpPr>
          <p:spPr>
            <a:xfrm>
              <a:off x="7731740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1" name="Google Shape;2890;p78"/>
            <p:cNvSpPr/>
            <p:nvPr/>
          </p:nvSpPr>
          <p:spPr>
            <a:xfrm>
              <a:off x="7731740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2" name="Google Shape;2891;p78"/>
            <p:cNvSpPr/>
            <p:nvPr/>
          </p:nvSpPr>
          <p:spPr>
            <a:xfrm>
              <a:off x="7731740" y="2271681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5"/>
                    <a:pt x="524" y="2132"/>
                    <a:pt x="1072" y="2132"/>
                  </a:cubicBezTo>
                  <a:cubicBezTo>
                    <a:pt x="1332" y="2132"/>
                    <a:pt x="1597" y="2036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3" name="Google Shape;2892;p78"/>
            <p:cNvSpPr/>
            <p:nvPr/>
          </p:nvSpPr>
          <p:spPr>
            <a:xfrm>
              <a:off x="7731740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4" y="1822"/>
                  </a:cubicBezTo>
                  <a:cubicBezTo>
                    <a:pt x="2488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4" name="Google Shape;2893;p78"/>
            <p:cNvSpPr/>
            <p:nvPr/>
          </p:nvSpPr>
          <p:spPr>
            <a:xfrm>
              <a:off x="7731740" y="2473959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1"/>
                  </a:cubicBezTo>
                  <a:cubicBezTo>
                    <a:pt x="2488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5" name="Google Shape;2894;p78"/>
            <p:cNvSpPr/>
            <p:nvPr/>
          </p:nvSpPr>
          <p:spPr>
            <a:xfrm>
              <a:off x="7731740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2" y="2133"/>
                    <a:pt x="1069" y="2133"/>
                  </a:cubicBezTo>
                  <a:cubicBezTo>
                    <a:pt x="1329" y="2133"/>
                    <a:pt x="1596" y="2036"/>
                    <a:pt x="1814" y="1821"/>
                  </a:cubicBezTo>
                  <a:cubicBezTo>
                    <a:pt x="2488" y="1154"/>
                    <a:pt x="2017" y="8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6" name="Google Shape;2895;p78"/>
            <p:cNvSpPr/>
            <p:nvPr/>
          </p:nvSpPr>
          <p:spPr>
            <a:xfrm>
              <a:off x="7731740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9"/>
                    <a:pt x="522" y="2133"/>
                    <a:pt x="1069" y="2133"/>
                  </a:cubicBezTo>
                  <a:cubicBezTo>
                    <a:pt x="1329" y="2133"/>
                    <a:pt x="1596" y="2037"/>
                    <a:pt x="1814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7" name="Google Shape;2896;p78"/>
            <p:cNvSpPr/>
            <p:nvPr/>
          </p:nvSpPr>
          <p:spPr>
            <a:xfrm>
              <a:off x="7731740" y="2777791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96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8" name="Google Shape;2897;p78"/>
            <p:cNvSpPr/>
            <p:nvPr/>
          </p:nvSpPr>
          <p:spPr>
            <a:xfrm>
              <a:off x="7731740" y="287904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2" y="2134"/>
                    <a:pt x="1069" y="2134"/>
                  </a:cubicBezTo>
                  <a:cubicBezTo>
                    <a:pt x="1329" y="2134"/>
                    <a:pt x="1596" y="2037"/>
                    <a:pt x="1814" y="1822"/>
                  </a:cubicBezTo>
                  <a:cubicBezTo>
                    <a:pt x="2488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9" name="Google Shape;2898;p78"/>
            <p:cNvSpPr/>
            <p:nvPr/>
          </p:nvSpPr>
          <p:spPr>
            <a:xfrm>
              <a:off x="7731740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0" name="Google Shape;2899;p78"/>
            <p:cNvSpPr/>
            <p:nvPr/>
          </p:nvSpPr>
          <p:spPr>
            <a:xfrm>
              <a:off x="7731740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4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1" name="Google Shape;2900;p78"/>
            <p:cNvSpPr/>
            <p:nvPr/>
          </p:nvSpPr>
          <p:spPr>
            <a:xfrm>
              <a:off x="7731740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0"/>
                    <a:pt x="1" y="480"/>
                    <a:pt x="1" y="1073"/>
                  </a:cubicBezTo>
                  <a:cubicBezTo>
                    <a:pt x="1" y="1711"/>
                    <a:pt x="521" y="2137"/>
                    <a:pt x="1067" y="2137"/>
                  </a:cubicBezTo>
                  <a:cubicBezTo>
                    <a:pt x="1328" y="2137"/>
                    <a:pt x="1595" y="2039"/>
                    <a:pt x="1814" y="1821"/>
                  </a:cubicBezTo>
                  <a:cubicBezTo>
                    <a:pt x="2488" y="1154"/>
                    <a:pt x="2017" y="8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2" name="Google Shape;2901;p78"/>
            <p:cNvSpPr/>
            <p:nvPr/>
          </p:nvSpPr>
          <p:spPr>
            <a:xfrm>
              <a:off x="7731740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2" y="2133"/>
                    <a:pt x="1069" y="2133"/>
                  </a:cubicBezTo>
                  <a:cubicBezTo>
                    <a:pt x="1329" y="2133"/>
                    <a:pt x="1596" y="2036"/>
                    <a:pt x="1814" y="1821"/>
                  </a:cubicBezTo>
                  <a:cubicBezTo>
                    <a:pt x="2488" y="1155"/>
                    <a:pt x="2017" y="8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3" name="Google Shape;2902;p78"/>
            <p:cNvSpPr/>
            <p:nvPr/>
          </p:nvSpPr>
          <p:spPr>
            <a:xfrm>
              <a:off x="7731740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4" name="Google Shape;2903;p78"/>
            <p:cNvSpPr/>
            <p:nvPr/>
          </p:nvSpPr>
          <p:spPr>
            <a:xfrm>
              <a:off x="7833028" y="156302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2" y="2134"/>
                    <a:pt x="1068" y="2134"/>
                  </a:cubicBezTo>
                  <a:cubicBezTo>
                    <a:pt x="1329" y="2134"/>
                    <a:pt x="1595" y="2037"/>
                    <a:pt x="1813" y="1822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5" name="Google Shape;2904;p78"/>
            <p:cNvSpPr/>
            <p:nvPr/>
          </p:nvSpPr>
          <p:spPr>
            <a:xfrm>
              <a:off x="7833028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7"/>
                    <a:pt x="1813" y="1822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6" name="Google Shape;2905;p78"/>
            <p:cNvSpPr/>
            <p:nvPr/>
          </p:nvSpPr>
          <p:spPr>
            <a:xfrm>
              <a:off x="7833028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6"/>
                    <a:pt x="1813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7" name="Google Shape;2906;p78"/>
            <p:cNvSpPr/>
            <p:nvPr/>
          </p:nvSpPr>
          <p:spPr>
            <a:xfrm>
              <a:off x="7833028" y="186686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51" y="0"/>
                  </a:moveTo>
                  <a:cubicBezTo>
                    <a:pt x="472" y="0"/>
                    <a:pt x="0" y="477"/>
                    <a:pt x="0" y="1066"/>
                  </a:cubicBezTo>
                  <a:cubicBezTo>
                    <a:pt x="0" y="1705"/>
                    <a:pt x="524" y="2132"/>
                    <a:pt x="1072" y="2132"/>
                  </a:cubicBezTo>
                  <a:cubicBezTo>
                    <a:pt x="1331" y="2132"/>
                    <a:pt x="1596" y="2036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ubicBezTo>
                    <a:pt x="1060" y="1"/>
                    <a:pt x="1055" y="0"/>
                    <a:pt x="10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8" name="Google Shape;2907;p78"/>
            <p:cNvSpPr/>
            <p:nvPr/>
          </p:nvSpPr>
          <p:spPr>
            <a:xfrm>
              <a:off x="7833028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2" y="2138"/>
                    <a:pt x="1068" y="2138"/>
                  </a:cubicBezTo>
                  <a:cubicBezTo>
                    <a:pt x="1329" y="2138"/>
                    <a:pt x="1595" y="2040"/>
                    <a:pt x="1813" y="1822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9" name="Google Shape;2908;p78"/>
            <p:cNvSpPr/>
            <p:nvPr/>
          </p:nvSpPr>
          <p:spPr>
            <a:xfrm>
              <a:off x="7833028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7"/>
                    <a:pt x="1813" y="1822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0" name="Google Shape;2909;p78"/>
            <p:cNvSpPr/>
            <p:nvPr/>
          </p:nvSpPr>
          <p:spPr>
            <a:xfrm>
              <a:off x="7833028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6"/>
                    <a:pt x="1813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1" name="Google Shape;2910;p78"/>
            <p:cNvSpPr/>
            <p:nvPr/>
          </p:nvSpPr>
          <p:spPr>
            <a:xfrm>
              <a:off x="7833028" y="2271681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5"/>
                    <a:pt x="524" y="2132"/>
                    <a:pt x="1072" y="2132"/>
                  </a:cubicBezTo>
                  <a:cubicBezTo>
                    <a:pt x="1331" y="2132"/>
                    <a:pt x="1596" y="2036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2" name="Google Shape;2911;p78"/>
            <p:cNvSpPr/>
            <p:nvPr/>
          </p:nvSpPr>
          <p:spPr>
            <a:xfrm>
              <a:off x="7833028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74"/>
                  </a:cubicBezTo>
                  <a:cubicBezTo>
                    <a:pt x="0" y="1712"/>
                    <a:pt x="521" y="2138"/>
                    <a:pt x="1067" y="2138"/>
                  </a:cubicBezTo>
                  <a:cubicBezTo>
                    <a:pt x="1328" y="2138"/>
                    <a:pt x="1595" y="2040"/>
                    <a:pt x="1813" y="1822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3" name="Google Shape;2912;p78"/>
            <p:cNvSpPr/>
            <p:nvPr/>
          </p:nvSpPr>
          <p:spPr>
            <a:xfrm>
              <a:off x="7833028" y="2473959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7"/>
                    <a:pt x="1813" y="1821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4" name="Google Shape;2913;p78"/>
            <p:cNvSpPr/>
            <p:nvPr/>
          </p:nvSpPr>
          <p:spPr>
            <a:xfrm>
              <a:off x="7833028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6"/>
                    <a:pt x="1813" y="1821"/>
                  </a:cubicBezTo>
                  <a:cubicBezTo>
                    <a:pt x="2488" y="1154"/>
                    <a:pt x="2016" y="8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5" name="Google Shape;2914;p78"/>
            <p:cNvSpPr/>
            <p:nvPr/>
          </p:nvSpPr>
          <p:spPr>
            <a:xfrm>
              <a:off x="7833028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7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6" name="Google Shape;2915;p78"/>
            <p:cNvSpPr/>
            <p:nvPr/>
          </p:nvSpPr>
          <p:spPr>
            <a:xfrm>
              <a:off x="7833028" y="2777791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7" name="Google Shape;2916;p78"/>
            <p:cNvSpPr/>
            <p:nvPr/>
          </p:nvSpPr>
          <p:spPr>
            <a:xfrm>
              <a:off x="7833028" y="287904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2" y="2134"/>
                    <a:pt x="1068" y="2134"/>
                  </a:cubicBezTo>
                  <a:cubicBezTo>
                    <a:pt x="1329" y="2134"/>
                    <a:pt x="1595" y="2037"/>
                    <a:pt x="1813" y="1822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8" name="Google Shape;2917;p78"/>
            <p:cNvSpPr/>
            <p:nvPr/>
          </p:nvSpPr>
          <p:spPr>
            <a:xfrm>
              <a:off x="7833028" y="2980334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6"/>
                    <a:pt x="1813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9" name="Google Shape;2918;p78"/>
            <p:cNvSpPr/>
            <p:nvPr/>
          </p:nvSpPr>
          <p:spPr>
            <a:xfrm>
              <a:off x="7833028" y="3081590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10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0" name="Google Shape;2919;p78"/>
            <p:cNvSpPr/>
            <p:nvPr/>
          </p:nvSpPr>
          <p:spPr>
            <a:xfrm>
              <a:off x="7833028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73"/>
                  </a:cubicBezTo>
                  <a:cubicBezTo>
                    <a:pt x="0" y="1711"/>
                    <a:pt x="521" y="2137"/>
                    <a:pt x="1067" y="2137"/>
                  </a:cubicBezTo>
                  <a:cubicBezTo>
                    <a:pt x="1328" y="2137"/>
                    <a:pt x="1595" y="2039"/>
                    <a:pt x="1813" y="1821"/>
                  </a:cubicBezTo>
                  <a:cubicBezTo>
                    <a:pt x="2488" y="1154"/>
                    <a:pt x="2016" y="8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1" name="Google Shape;2920;p78"/>
            <p:cNvSpPr/>
            <p:nvPr/>
          </p:nvSpPr>
          <p:spPr>
            <a:xfrm>
              <a:off x="7833028" y="3283867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2" name="Google Shape;2921;p78"/>
            <p:cNvSpPr/>
            <p:nvPr/>
          </p:nvSpPr>
          <p:spPr>
            <a:xfrm>
              <a:off x="7934284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1"/>
                    <a:pt x="1" y="1066"/>
                  </a:cubicBezTo>
                  <a:cubicBezTo>
                    <a:pt x="1" y="1710"/>
                    <a:pt x="530" y="2138"/>
                    <a:pt x="1078" y="2138"/>
                  </a:cubicBezTo>
                  <a:cubicBezTo>
                    <a:pt x="1340" y="2138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3" name="Google Shape;2922;p78"/>
            <p:cNvSpPr/>
            <p:nvPr/>
          </p:nvSpPr>
          <p:spPr>
            <a:xfrm>
              <a:off x="7934284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4" name="Google Shape;2923;p78"/>
            <p:cNvSpPr/>
            <p:nvPr/>
          </p:nvSpPr>
          <p:spPr>
            <a:xfrm>
              <a:off x="7934284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5" name="Google Shape;2924;p78"/>
            <p:cNvSpPr/>
            <p:nvPr/>
          </p:nvSpPr>
          <p:spPr>
            <a:xfrm>
              <a:off x="7934284" y="1866860"/>
              <a:ext cx="82884" cy="70759"/>
            </a:xfrm>
            <a:custGeom>
              <a:rect l="l" t="t" r="r" b="b"/>
              <a:pathLst>
                <a:path w="2495" h="2130" extrusionOk="0">
                  <a:moveTo>
                    <a:pt x="1084" y="1"/>
                  </a:moveTo>
                  <a:cubicBezTo>
                    <a:pt x="1080" y="1"/>
                    <a:pt x="1077" y="1"/>
                    <a:pt x="1074" y="1"/>
                  </a:cubicBezTo>
                  <a:cubicBezTo>
                    <a:pt x="480" y="1"/>
                    <a:pt x="9" y="472"/>
                    <a:pt x="1" y="1066"/>
                  </a:cubicBezTo>
                  <a:cubicBezTo>
                    <a:pt x="1" y="1703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2" y="1813"/>
                  </a:cubicBezTo>
                  <a:cubicBezTo>
                    <a:pt x="2494" y="1149"/>
                    <a:pt x="2020" y="1"/>
                    <a:pt x="108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6" name="Google Shape;2925;p78"/>
            <p:cNvSpPr/>
            <p:nvPr/>
          </p:nvSpPr>
          <p:spPr>
            <a:xfrm>
              <a:off x="7934284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1"/>
                    <a:pt x="1" y="1066"/>
                  </a:cubicBezTo>
                  <a:cubicBezTo>
                    <a:pt x="1" y="1710"/>
                    <a:pt x="530" y="2138"/>
                    <a:pt x="1078" y="2138"/>
                  </a:cubicBezTo>
                  <a:cubicBezTo>
                    <a:pt x="1340" y="2138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7" name="Google Shape;2926;p78"/>
            <p:cNvSpPr/>
            <p:nvPr/>
          </p:nvSpPr>
          <p:spPr>
            <a:xfrm>
              <a:off x="7934284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8" name="Google Shape;2927;p78"/>
            <p:cNvSpPr/>
            <p:nvPr/>
          </p:nvSpPr>
          <p:spPr>
            <a:xfrm>
              <a:off x="7934284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9" name="Google Shape;2928;p78"/>
            <p:cNvSpPr/>
            <p:nvPr/>
          </p:nvSpPr>
          <p:spPr>
            <a:xfrm>
              <a:off x="7934284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7"/>
                    <a:pt x="527" y="2131"/>
                    <a:pt x="1074" y="2131"/>
                  </a:cubicBezTo>
                  <a:cubicBezTo>
                    <a:pt x="1337" y="2131"/>
                    <a:pt x="1605" y="2033"/>
                    <a:pt x="1822" y="1813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0" name="Google Shape;2929;p78"/>
            <p:cNvSpPr/>
            <p:nvPr/>
          </p:nvSpPr>
          <p:spPr>
            <a:xfrm>
              <a:off x="7934284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1"/>
                    <a:pt x="1" y="1074"/>
                  </a:cubicBezTo>
                  <a:cubicBezTo>
                    <a:pt x="1" y="1712"/>
                    <a:pt x="529" y="2138"/>
                    <a:pt x="1077" y="2138"/>
                  </a:cubicBezTo>
                  <a:cubicBezTo>
                    <a:pt x="1339" y="2138"/>
                    <a:pt x="1606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1" name="Google Shape;2930;p78"/>
            <p:cNvSpPr/>
            <p:nvPr/>
          </p:nvSpPr>
          <p:spPr>
            <a:xfrm>
              <a:off x="7934284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1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2" name="Google Shape;2931;p78"/>
            <p:cNvSpPr/>
            <p:nvPr/>
          </p:nvSpPr>
          <p:spPr>
            <a:xfrm>
              <a:off x="7934284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3" name="Google Shape;2932;p78"/>
            <p:cNvSpPr/>
            <p:nvPr/>
          </p:nvSpPr>
          <p:spPr>
            <a:xfrm>
              <a:off x="7934284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4" name="Google Shape;2933;p78"/>
            <p:cNvSpPr/>
            <p:nvPr/>
          </p:nvSpPr>
          <p:spPr>
            <a:xfrm>
              <a:off x="7934284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84" y="0"/>
                  </a:moveTo>
                  <a:cubicBezTo>
                    <a:pt x="1081" y="0"/>
                    <a:pt x="1077" y="0"/>
                    <a:pt x="1074" y="0"/>
                  </a:cubicBez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8" y="0"/>
                    <a:pt x="108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5" name="Google Shape;2934;p78"/>
            <p:cNvSpPr/>
            <p:nvPr/>
          </p:nvSpPr>
          <p:spPr>
            <a:xfrm>
              <a:off x="7934284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6" name="Google Shape;2935;p78"/>
            <p:cNvSpPr/>
            <p:nvPr/>
          </p:nvSpPr>
          <p:spPr>
            <a:xfrm>
              <a:off x="7934284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8"/>
                    <a:pt x="527" y="2131"/>
                    <a:pt x="1074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7" name="Google Shape;2936;p78"/>
            <p:cNvSpPr/>
            <p:nvPr/>
          </p:nvSpPr>
          <p:spPr>
            <a:xfrm>
              <a:off x="7934284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0" y="8"/>
                    <a:pt x="9" y="480"/>
                    <a:pt x="1" y="1073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2" y="1821"/>
                  </a:cubicBezTo>
                  <a:cubicBezTo>
                    <a:pt x="2497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8" name="Google Shape;2937;p78"/>
            <p:cNvSpPr/>
            <p:nvPr/>
          </p:nvSpPr>
          <p:spPr>
            <a:xfrm>
              <a:off x="7934284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9" name="Google Shape;2938;p78"/>
            <p:cNvSpPr/>
            <p:nvPr/>
          </p:nvSpPr>
          <p:spPr>
            <a:xfrm>
              <a:off x="8035572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0" name="Google Shape;2939;p78"/>
            <p:cNvSpPr/>
            <p:nvPr/>
          </p:nvSpPr>
          <p:spPr>
            <a:xfrm>
              <a:off x="8035572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1" name="Google Shape;2940;p78"/>
            <p:cNvSpPr/>
            <p:nvPr/>
          </p:nvSpPr>
          <p:spPr>
            <a:xfrm>
              <a:off x="8035572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2" name="Google Shape;2941;p78"/>
            <p:cNvSpPr/>
            <p:nvPr/>
          </p:nvSpPr>
          <p:spPr>
            <a:xfrm>
              <a:off x="8035572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3" name="Google Shape;2942;p78"/>
            <p:cNvSpPr/>
            <p:nvPr/>
          </p:nvSpPr>
          <p:spPr>
            <a:xfrm>
              <a:off x="8035572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4" name="Google Shape;2943;p78"/>
            <p:cNvSpPr/>
            <p:nvPr/>
          </p:nvSpPr>
          <p:spPr>
            <a:xfrm>
              <a:off x="8035572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5" name="Google Shape;2944;p78"/>
            <p:cNvSpPr/>
            <p:nvPr/>
          </p:nvSpPr>
          <p:spPr>
            <a:xfrm>
              <a:off x="8035572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6" name="Google Shape;2945;p78"/>
            <p:cNvSpPr/>
            <p:nvPr/>
          </p:nvSpPr>
          <p:spPr>
            <a:xfrm>
              <a:off x="8035572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7" name="Google Shape;2946;p78"/>
            <p:cNvSpPr/>
            <p:nvPr/>
          </p:nvSpPr>
          <p:spPr>
            <a:xfrm>
              <a:off x="8035572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8" name="Google Shape;2947;p78"/>
            <p:cNvSpPr/>
            <p:nvPr/>
          </p:nvSpPr>
          <p:spPr>
            <a:xfrm>
              <a:off x="8035572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9" name="Google Shape;2948;p78"/>
            <p:cNvSpPr/>
            <p:nvPr/>
          </p:nvSpPr>
          <p:spPr>
            <a:xfrm>
              <a:off x="8035572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0" name="Google Shape;2949;p78"/>
            <p:cNvSpPr/>
            <p:nvPr/>
          </p:nvSpPr>
          <p:spPr>
            <a:xfrm>
              <a:off x="8035572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1" name="Google Shape;2950;p78"/>
            <p:cNvSpPr/>
            <p:nvPr/>
          </p:nvSpPr>
          <p:spPr>
            <a:xfrm>
              <a:off x="8035572" y="2777791"/>
              <a:ext cx="83117" cy="70992"/>
            </a:xfrm>
            <a:custGeom>
              <a:rect l="l" t="t" r="r" b="b"/>
              <a:pathLst>
                <a:path w="2502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29" y="1821"/>
                  </a:cubicBezTo>
                  <a:cubicBezTo>
                    <a:pt x="2502" y="1149"/>
                    <a:pt x="2028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2" name="Google Shape;2951;p78"/>
            <p:cNvSpPr/>
            <p:nvPr/>
          </p:nvSpPr>
          <p:spPr>
            <a:xfrm>
              <a:off x="8035572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3" name="Google Shape;2952;p78"/>
            <p:cNvSpPr/>
            <p:nvPr/>
          </p:nvSpPr>
          <p:spPr>
            <a:xfrm>
              <a:off x="8035572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6" y="2131"/>
                    <a:pt x="1605" y="2033"/>
                    <a:pt x="1821" y="1814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4" name="Google Shape;2953;p78"/>
            <p:cNvSpPr/>
            <p:nvPr/>
          </p:nvSpPr>
          <p:spPr>
            <a:xfrm>
              <a:off x="8035572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96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5" name="Google Shape;2954;p78"/>
            <p:cNvSpPr/>
            <p:nvPr/>
          </p:nvSpPr>
          <p:spPr>
            <a:xfrm>
              <a:off x="8035572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8" y="2137"/>
                    <a:pt x="1077" y="2137"/>
                  </a:cubicBezTo>
                  <a:cubicBezTo>
                    <a:pt x="1339" y="2137"/>
                    <a:pt x="1606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6" name="Google Shape;2955;p78"/>
            <p:cNvSpPr/>
            <p:nvPr/>
          </p:nvSpPr>
          <p:spPr>
            <a:xfrm>
              <a:off x="8035572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7" name="Google Shape;2956;p78"/>
            <p:cNvSpPr/>
            <p:nvPr/>
          </p:nvSpPr>
          <p:spPr>
            <a:xfrm>
              <a:off x="8136827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4" y="2137"/>
                  </a:cubicBezTo>
                  <a:cubicBezTo>
                    <a:pt x="1336" y="2137"/>
                    <a:pt x="1604" y="2040"/>
                    <a:pt x="1822" y="1821"/>
                  </a:cubicBezTo>
                  <a:cubicBezTo>
                    <a:pt x="2488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8" name="Google Shape;2957;p78"/>
            <p:cNvSpPr/>
            <p:nvPr/>
          </p:nvSpPr>
          <p:spPr>
            <a:xfrm>
              <a:off x="8136827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9" name="Google Shape;2958;p78"/>
            <p:cNvSpPr/>
            <p:nvPr/>
          </p:nvSpPr>
          <p:spPr>
            <a:xfrm>
              <a:off x="8136827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0" name="Google Shape;2959;p78"/>
            <p:cNvSpPr/>
            <p:nvPr/>
          </p:nvSpPr>
          <p:spPr>
            <a:xfrm>
              <a:off x="8136827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1" name="Google Shape;2960;p78"/>
            <p:cNvSpPr/>
            <p:nvPr/>
          </p:nvSpPr>
          <p:spPr>
            <a:xfrm>
              <a:off x="8136827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2" name="Google Shape;2961;p78"/>
            <p:cNvSpPr/>
            <p:nvPr/>
          </p:nvSpPr>
          <p:spPr>
            <a:xfrm>
              <a:off x="9250302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3" name="Google Shape;2962;p78"/>
            <p:cNvSpPr/>
            <p:nvPr/>
          </p:nvSpPr>
          <p:spPr>
            <a:xfrm>
              <a:off x="9250302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4" name="Google Shape;2963;p78"/>
            <p:cNvSpPr/>
            <p:nvPr/>
          </p:nvSpPr>
          <p:spPr>
            <a:xfrm>
              <a:off x="9351292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5" name="Google Shape;2964;p78"/>
            <p:cNvSpPr/>
            <p:nvPr/>
          </p:nvSpPr>
          <p:spPr>
            <a:xfrm>
              <a:off x="9351292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6" name="Google Shape;2965;p78"/>
            <p:cNvSpPr/>
            <p:nvPr/>
          </p:nvSpPr>
          <p:spPr>
            <a:xfrm>
              <a:off x="9452580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7" name="Google Shape;2966;p78"/>
            <p:cNvSpPr/>
            <p:nvPr/>
          </p:nvSpPr>
          <p:spPr>
            <a:xfrm>
              <a:off x="9452580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8" name="Google Shape;2967;p78"/>
            <p:cNvSpPr/>
            <p:nvPr/>
          </p:nvSpPr>
          <p:spPr>
            <a:xfrm>
              <a:off x="9452580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9" name="Google Shape;2968;p78"/>
            <p:cNvSpPr/>
            <p:nvPr/>
          </p:nvSpPr>
          <p:spPr>
            <a:xfrm>
              <a:off x="9553869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0" name="Google Shape;2969;p78"/>
            <p:cNvSpPr/>
            <p:nvPr/>
          </p:nvSpPr>
          <p:spPr>
            <a:xfrm>
              <a:off x="9553869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1" name="Google Shape;2970;p78"/>
            <p:cNvSpPr/>
            <p:nvPr/>
          </p:nvSpPr>
          <p:spPr>
            <a:xfrm>
              <a:off x="9655124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2" name="Google Shape;2971;p78"/>
            <p:cNvSpPr/>
            <p:nvPr/>
          </p:nvSpPr>
          <p:spPr>
            <a:xfrm>
              <a:off x="10262489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3" name="Google Shape;2972;p78"/>
            <p:cNvSpPr/>
            <p:nvPr/>
          </p:nvSpPr>
          <p:spPr>
            <a:xfrm>
              <a:off x="9756412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4" name="Google Shape;2973;p78"/>
            <p:cNvSpPr/>
            <p:nvPr/>
          </p:nvSpPr>
          <p:spPr>
            <a:xfrm>
              <a:off x="9857402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25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5" name="Google Shape;2974;p78"/>
            <p:cNvSpPr/>
            <p:nvPr/>
          </p:nvSpPr>
          <p:spPr>
            <a:xfrm>
              <a:off x="9958956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6" name="Google Shape;2975;p78"/>
            <p:cNvSpPr/>
            <p:nvPr/>
          </p:nvSpPr>
          <p:spPr>
            <a:xfrm>
              <a:off x="10161234" y="1765605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73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7" name="Google Shape;2976;p78"/>
            <p:cNvSpPr/>
            <p:nvPr/>
          </p:nvSpPr>
          <p:spPr>
            <a:xfrm>
              <a:off x="10060211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8" name="Google Shape;2977;p78"/>
            <p:cNvSpPr/>
            <p:nvPr/>
          </p:nvSpPr>
          <p:spPr>
            <a:xfrm>
              <a:off x="9958956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9" name="Google Shape;2978;p78"/>
            <p:cNvSpPr/>
            <p:nvPr/>
          </p:nvSpPr>
          <p:spPr>
            <a:xfrm>
              <a:off x="9857402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25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0" name="Google Shape;2979;p78"/>
            <p:cNvSpPr/>
            <p:nvPr/>
          </p:nvSpPr>
          <p:spPr>
            <a:xfrm>
              <a:off x="9756412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1" name="Google Shape;2980;p78"/>
            <p:cNvSpPr/>
            <p:nvPr/>
          </p:nvSpPr>
          <p:spPr>
            <a:xfrm>
              <a:off x="9655124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2" name="Google Shape;2981;p78"/>
            <p:cNvSpPr/>
            <p:nvPr/>
          </p:nvSpPr>
          <p:spPr>
            <a:xfrm>
              <a:off x="9655124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3" name="Google Shape;2982;p78"/>
            <p:cNvSpPr/>
            <p:nvPr/>
          </p:nvSpPr>
          <p:spPr>
            <a:xfrm>
              <a:off x="9553869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4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4" name="Google Shape;2983;p78"/>
            <p:cNvSpPr/>
            <p:nvPr/>
          </p:nvSpPr>
          <p:spPr>
            <a:xfrm>
              <a:off x="9452580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3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5" name="Google Shape;2984;p78"/>
            <p:cNvSpPr/>
            <p:nvPr/>
          </p:nvSpPr>
          <p:spPr>
            <a:xfrm>
              <a:off x="9351292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3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3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6" name="Google Shape;2985;p78"/>
            <p:cNvSpPr/>
            <p:nvPr/>
          </p:nvSpPr>
          <p:spPr>
            <a:xfrm>
              <a:off x="9250302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3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7" name="Google Shape;2986;p78"/>
            <p:cNvSpPr/>
            <p:nvPr/>
          </p:nvSpPr>
          <p:spPr>
            <a:xfrm>
              <a:off x="8642937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8" name="Google Shape;2987;p78"/>
            <p:cNvSpPr/>
            <p:nvPr/>
          </p:nvSpPr>
          <p:spPr>
            <a:xfrm>
              <a:off x="8642937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9" name="Google Shape;2988;p78"/>
            <p:cNvSpPr/>
            <p:nvPr/>
          </p:nvSpPr>
          <p:spPr>
            <a:xfrm>
              <a:off x="8744192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0" name="Google Shape;2989;p78"/>
            <p:cNvSpPr/>
            <p:nvPr/>
          </p:nvSpPr>
          <p:spPr>
            <a:xfrm>
              <a:off x="8744192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1" name="Google Shape;2990;p78"/>
            <p:cNvSpPr/>
            <p:nvPr/>
          </p:nvSpPr>
          <p:spPr>
            <a:xfrm>
              <a:off x="8744192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3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2" name="Google Shape;2991;p78"/>
            <p:cNvSpPr/>
            <p:nvPr/>
          </p:nvSpPr>
          <p:spPr>
            <a:xfrm>
              <a:off x="8744192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3" name="Google Shape;2992;p78"/>
            <p:cNvSpPr/>
            <p:nvPr/>
          </p:nvSpPr>
          <p:spPr>
            <a:xfrm>
              <a:off x="8744192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4" name="Google Shape;2993;p78"/>
            <p:cNvSpPr/>
            <p:nvPr/>
          </p:nvSpPr>
          <p:spPr>
            <a:xfrm>
              <a:off x="8744192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5" name="Google Shape;2994;p78"/>
            <p:cNvSpPr/>
            <p:nvPr/>
          </p:nvSpPr>
          <p:spPr>
            <a:xfrm>
              <a:off x="8744192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68" y="2131"/>
                  </a:cubicBezTo>
                  <a:cubicBezTo>
                    <a:pt x="1330" y="2131"/>
                    <a:pt x="1597" y="2033"/>
                    <a:pt x="1814" y="1813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6" name="Google Shape;2995;p78"/>
            <p:cNvSpPr/>
            <p:nvPr/>
          </p:nvSpPr>
          <p:spPr>
            <a:xfrm>
              <a:off x="8744192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4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7" name="Google Shape;2996;p78"/>
            <p:cNvSpPr/>
            <p:nvPr/>
          </p:nvSpPr>
          <p:spPr>
            <a:xfrm>
              <a:off x="8744192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1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8" name="Google Shape;2997;p78"/>
            <p:cNvSpPr/>
            <p:nvPr/>
          </p:nvSpPr>
          <p:spPr>
            <a:xfrm>
              <a:off x="8845215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3" y="1"/>
                  </a:moveTo>
                  <a:cubicBezTo>
                    <a:pt x="480" y="1"/>
                    <a:pt x="9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9" name="Google Shape;2998;p78"/>
            <p:cNvSpPr/>
            <p:nvPr/>
          </p:nvSpPr>
          <p:spPr>
            <a:xfrm>
              <a:off x="8845215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3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0" name="Google Shape;2999;p78"/>
            <p:cNvSpPr/>
            <p:nvPr/>
          </p:nvSpPr>
          <p:spPr>
            <a:xfrm>
              <a:off x="8845215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3" y="1"/>
                  </a:moveTo>
                  <a:cubicBezTo>
                    <a:pt x="480" y="1"/>
                    <a:pt x="9" y="472"/>
                    <a:pt x="0" y="1066"/>
                  </a:cubicBezTo>
                  <a:cubicBezTo>
                    <a:pt x="0" y="1703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1" y="1813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1" name="Google Shape;3000;p78"/>
            <p:cNvSpPr/>
            <p:nvPr/>
          </p:nvSpPr>
          <p:spPr>
            <a:xfrm>
              <a:off x="8845215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3" y="1"/>
                  </a:moveTo>
                  <a:cubicBezTo>
                    <a:pt x="480" y="1"/>
                    <a:pt x="9" y="481"/>
                    <a:pt x="0" y="1066"/>
                  </a:cubicBezTo>
                  <a:cubicBezTo>
                    <a:pt x="0" y="1710"/>
                    <a:pt x="529" y="2138"/>
                    <a:pt x="1078" y="2138"/>
                  </a:cubicBezTo>
                  <a:cubicBezTo>
                    <a:pt x="1340" y="2138"/>
                    <a:pt x="1606" y="2040"/>
                    <a:pt x="1821" y="1822"/>
                  </a:cubicBezTo>
                  <a:cubicBezTo>
                    <a:pt x="2496" y="1155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2" name="Google Shape;3001;p78"/>
            <p:cNvSpPr/>
            <p:nvPr/>
          </p:nvSpPr>
          <p:spPr>
            <a:xfrm>
              <a:off x="8845215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3" y="1"/>
                  </a:moveTo>
                  <a:cubicBezTo>
                    <a:pt x="480" y="1"/>
                    <a:pt x="9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3" name="Google Shape;3002;p78"/>
            <p:cNvSpPr/>
            <p:nvPr/>
          </p:nvSpPr>
          <p:spPr>
            <a:xfrm>
              <a:off x="8845215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3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4" name="Google Shape;3003;p78"/>
            <p:cNvSpPr/>
            <p:nvPr/>
          </p:nvSpPr>
          <p:spPr>
            <a:xfrm>
              <a:off x="8845215" y="227168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3" y="1"/>
                  </a:moveTo>
                  <a:cubicBezTo>
                    <a:pt x="480" y="1"/>
                    <a:pt x="9" y="472"/>
                    <a:pt x="0" y="1066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5" name="Google Shape;3004;p78"/>
            <p:cNvSpPr/>
            <p:nvPr/>
          </p:nvSpPr>
          <p:spPr>
            <a:xfrm>
              <a:off x="8845215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3" y="1"/>
                  </a:moveTo>
                  <a:cubicBezTo>
                    <a:pt x="480" y="9"/>
                    <a:pt x="9" y="481"/>
                    <a:pt x="0" y="1074"/>
                  </a:cubicBezTo>
                  <a:cubicBezTo>
                    <a:pt x="0" y="1712"/>
                    <a:pt x="529" y="2138"/>
                    <a:pt x="1077" y="2138"/>
                  </a:cubicBezTo>
                  <a:cubicBezTo>
                    <a:pt x="1339" y="2138"/>
                    <a:pt x="1606" y="2040"/>
                    <a:pt x="1821" y="1822"/>
                  </a:cubicBezTo>
                  <a:cubicBezTo>
                    <a:pt x="2496" y="1155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6" name="Google Shape;3005;p78"/>
            <p:cNvSpPr/>
            <p:nvPr/>
          </p:nvSpPr>
          <p:spPr>
            <a:xfrm>
              <a:off x="8946470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7" name="Google Shape;3006;p78"/>
            <p:cNvSpPr/>
            <p:nvPr/>
          </p:nvSpPr>
          <p:spPr>
            <a:xfrm>
              <a:off x="8946470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8" name="Google Shape;3007;p78"/>
            <p:cNvSpPr/>
            <p:nvPr/>
          </p:nvSpPr>
          <p:spPr>
            <a:xfrm>
              <a:off x="8946470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6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3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3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9" name="Google Shape;3008;p78"/>
            <p:cNvSpPr/>
            <p:nvPr/>
          </p:nvSpPr>
          <p:spPr>
            <a:xfrm>
              <a:off x="8946470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9"/>
                    <a:pt x="9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0" name="Google Shape;3009;p78"/>
            <p:cNvSpPr/>
            <p:nvPr/>
          </p:nvSpPr>
          <p:spPr>
            <a:xfrm>
              <a:off x="8946470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1" name="Google Shape;3010;p78"/>
            <p:cNvSpPr/>
            <p:nvPr/>
          </p:nvSpPr>
          <p:spPr>
            <a:xfrm>
              <a:off x="8946470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2" name="Google Shape;3011;p78"/>
            <p:cNvSpPr/>
            <p:nvPr/>
          </p:nvSpPr>
          <p:spPr>
            <a:xfrm>
              <a:off x="8946470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6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3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3" name="Google Shape;3012;p78"/>
            <p:cNvSpPr/>
            <p:nvPr/>
          </p:nvSpPr>
          <p:spPr>
            <a:xfrm>
              <a:off x="8946470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9"/>
                    <a:pt x="9" y="481"/>
                    <a:pt x="1" y="1074"/>
                  </a:cubicBezTo>
                  <a:cubicBezTo>
                    <a:pt x="1" y="1712"/>
                    <a:pt x="525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97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4" name="Google Shape;3013;p78"/>
            <p:cNvSpPr/>
            <p:nvPr/>
          </p:nvSpPr>
          <p:spPr>
            <a:xfrm>
              <a:off x="9047759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5" name="Google Shape;3014;p78"/>
            <p:cNvSpPr/>
            <p:nvPr/>
          </p:nvSpPr>
          <p:spPr>
            <a:xfrm>
              <a:off x="9047759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6" name="Google Shape;3015;p78"/>
            <p:cNvSpPr/>
            <p:nvPr/>
          </p:nvSpPr>
          <p:spPr>
            <a:xfrm>
              <a:off x="9047759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7" name="Google Shape;3016;p78"/>
            <p:cNvSpPr/>
            <p:nvPr/>
          </p:nvSpPr>
          <p:spPr>
            <a:xfrm>
              <a:off x="9149047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8" name="Google Shape;3017;p78"/>
            <p:cNvSpPr/>
            <p:nvPr/>
          </p:nvSpPr>
          <p:spPr>
            <a:xfrm>
              <a:off x="9149047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9" name="Google Shape;3018;p78"/>
            <p:cNvSpPr/>
            <p:nvPr/>
          </p:nvSpPr>
          <p:spPr>
            <a:xfrm>
              <a:off x="9149047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4" y="2129"/>
                    <a:pt x="1070" y="2129"/>
                  </a:cubicBezTo>
                  <a:cubicBezTo>
                    <a:pt x="1331" y="2129"/>
                    <a:pt x="1597" y="2032"/>
                    <a:pt x="1813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0" name="Google Shape;3019;p78"/>
            <p:cNvSpPr/>
            <p:nvPr/>
          </p:nvSpPr>
          <p:spPr>
            <a:xfrm>
              <a:off x="9149047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7" y="2040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1" name="Google Shape;3020;p78"/>
            <p:cNvSpPr/>
            <p:nvPr/>
          </p:nvSpPr>
          <p:spPr>
            <a:xfrm>
              <a:off x="9047759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2" name="Google Shape;3021;p78"/>
            <p:cNvSpPr/>
            <p:nvPr/>
          </p:nvSpPr>
          <p:spPr>
            <a:xfrm>
              <a:off x="9047759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3" name="Google Shape;3022;p78"/>
            <p:cNvSpPr/>
            <p:nvPr/>
          </p:nvSpPr>
          <p:spPr>
            <a:xfrm>
              <a:off x="9047759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4" name="Google Shape;3023;p78"/>
            <p:cNvSpPr/>
            <p:nvPr/>
          </p:nvSpPr>
          <p:spPr>
            <a:xfrm>
              <a:off x="9047759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5" name="Google Shape;3024;p78"/>
            <p:cNvSpPr/>
            <p:nvPr/>
          </p:nvSpPr>
          <p:spPr>
            <a:xfrm>
              <a:off x="9047759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6" name="Google Shape;3025;p78"/>
            <p:cNvSpPr/>
            <p:nvPr/>
          </p:nvSpPr>
          <p:spPr>
            <a:xfrm>
              <a:off x="9047759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7" name="Google Shape;3026;p78"/>
            <p:cNvSpPr/>
            <p:nvPr/>
          </p:nvSpPr>
          <p:spPr>
            <a:xfrm>
              <a:off x="8946470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1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8" name="Google Shape;3027;p78"/>
            <p:cNvSpPr/>
            <p:nvPr/>
          </p:nvSpPr>
          <p:spPr>
            <a:xfrm>
              <a:off x="8845215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3" y="1"/>
                  </a:moveTo>
                  <a:cubicBezTo>
                    <a:pt x="480" y="1"/>
                    <a:pt x="9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40"/>
                    <a:pt x="1821" y="1821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9" name="Google Shape;3028;p78"/>
            <p:cNvSpPr/>
            <p:nvPr/>
          </p:nvSpPr>
          <p:spPr>
            <a:xfrm>
              <a:off x="8845215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3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0" name="Google Shape;3029;p78"/>
            <p:cNvSpPr/>
            <p:nvPr/>
          </p:nvSpPr>
          <p:spPr>
            <a:xfrm>
              <a:off x="8744192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1" name="Google Shape;3030;p78"/>
            <p:cNvSpPr/>
            <p:nvPr/>
          </p:nvSpPr>
          <p:spPr>
            <a:xfrm>
              <a:off x="8136827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2" name="Google Shape;3031;p78"/>
            <p:cNvSpPr/>
            <p:nvPr/>
          </p:nvSpPr>
          <p:spPr>
            <a:xfrm>
              <a:off x="8136827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3" name="Google Shape;3032;p78"/>
            <p:cNvSpPr/>
            <p:nvPr/>
          </p:nvSpPr>
          <p:spPr>
            <a:xfrm>
              <a:off x="8136827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4" name="Google Shape;3033;p78"/>
            <p:cNvSpPr/>
            <p:nvPr/>
          </p:nvSpPr>
          <p:spPr>
            <a:xfrm>
              <a:off x="8136827" y="2271681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5"/>
                    <a:pt x="525" y="2132"/>
                    <a:pt x="1072" y="2132"/>
                  </a:cubicBezTo>
                  <a:cubicBezTo>
                    <a:pt x="1332" y="2132"/>
                    <a:pt x="1597" y="2036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5" name="Google Shape;3034;p78"/>
            <p:cNvSpPr/>
            <p:nvPr/>
          </p:nvSpPr>
          <p:spPr>
            <a:xfrm>
              <a:off x="8136827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6" name="Google Shape;3035;p78"/>
            <p:cNvSpPr/>
            <p:nvPr/>
          </p:nvSpPr>
          <p:spPr>
            <a:xfrm>
              <a:off x="8136827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1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7" name="Google Shape;3036;p78"/>
            <p:cNvSpPr/>
            <p:nvPr/>
          </p:nvSpPr>
          <p:spPr>
            <a:xfrm>
              <a:off x="8136827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8" name="Google Shape;3037;p78"/>
            <p:cNvSpPr/>
            <p:nvPr/>
          </p:nvSpPr>
          <p:spPr>
            <a:xfrm>
              <a:off x="8136827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9" name="Google Shape;3038;p78"/>
            <p:cNvSpPr/>
            <p:nvPr/>
          </p:nvSpPr>
          <p:spPr>
            <a:xfrm>
              <a:off x="8136827" y="2777791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6" y="0"/>
                  </a:cubicBez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0" name="Google Shape;3039;p78"/>
            <p:cNvSpPr/>
            <p:nvPr/>
          </p:nvSpPr>
          <p:spPr>
            <a:xfrm>
              <a:off x="8136827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1" name="Google Shape;3040;p78"/>
            <p:cNvSpPr/>
            <p:nvPr/>
          </p:nvSpPr>
          <p:spPr>
            <a:xfrm>
              <a:off x="8136827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2" name="Google Shape;3041;p78"/>
            <p:cNvSpPr/>
            <p:nvPr/>
          </p:nvSpPr>
          <p:spPr>
            <a:xfrm>
              <a:off x="8136827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0"/>
                    <a:pt x="1" y="480"/>
                    <a:pt x="1" y="1073"/>
                  </a:cubicBezTo>
                  <a:cubicBezTo>
                    <a:pt x="1" y="1711"/>
                    <a:pt x="522" y="2137"/>
                    <a:pt x="1067" y="2137"/>
                  </a:cubicBezTo>
                  <a:cubicBezTo>
                    <a:pt x="1329" y="2137"/>
                    <a:pt x="1595" y="2039"/>
                    <a:pt x="1814" y="1821"/>
                  </a:cubicBezTo>
                  <a:cubicBezTo>
                    <a:pt x="2488" y="1154"/>
                    <a:pt x="2017" y="8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3" name="Google Shape;3042;p78"/>
            <p:cNvSpPr/>
            <p:nvPr/>
          </p:nvSpPr>
          <p:spPr>
            <a:xfrm>
              <a:off x="8136827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74"/>
                  </a:cubicBezTo>
                  <a:cubicBezTo>
                    <a:pt x="1" y="1712"/>
                    <a:pt x="525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4" name="Google Shape;3043;p78"/>
            <p:cNvSpPr/>
            <p:nvPr/>
          </p:nvSpPr>
          <p:spPr>
            <a:xfrm>
              <a:off x="8136827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5" name="Google Shape;3044;p78"/>
            <p:cNvSpPr/>
            <p:nvPr/>
          </p:nvSpPr>
          <p:spPr>
            <a:xfrm>
              <a:off x="8136827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6" name="Google Shape;3045;p78"/>
            <p:cNvSpPr/>
            <p:nvPr/>
          </p:nvSpPr>
          <p:spPr>
            <a:xfrm>
              <a:off x="8238116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72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55"/>
                    <a:pt x="2016" y="9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7" name="Google Shape;3046;p78"/>
            <p:cNvSpPr/>
            <p:nvPr/>
          </p:nvSpPr>
          <p:spPr>
            <a:xfrm>
              <a:off x="8238116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8" name="Google Shape;3047;p78"/>
            <p:cNvSpPr/>
            <p:nvPr/>
          </p:nvSpPr>
          <p:spPr>
            <a:xfrm>
              <a:off x="8238116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9" name="Google Shape;3048;p78"/>
            <p:cNvSpPr/>
            <p:nvPr/>
          </p:nvSpPr>
          <p:spPr>
            <a:xfrm>
              <a:off x="8238116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0" name="Google Shape;3049;p78"/>
            <p:cNvSpPr/>
            <p:nvPr/>
          </p:nvSpPr>
          <p:spPr>
            <a:xfrm>
              <a:off x="8238116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1" name="Google Shape;3050;p78"/>
            <p:cNvSpPr/>
            <p:nvPr/>
          </p:nvSpPr>
          <p:spPr>
            <a:xfrm>
              <a:off x="8238116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2" name="Google Shape;3051;p78"/>
            <p:cNvSpPr/>
            <p:nvPr/>
          </p:nvSpPr>
          <p:spPr>
            <a:xfrm>
              <a:off x="8238116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3" name="Google Shape;3052;p78"/>
            <p:cNvSpPr/>
            <p:nvPr/>
          </p:nvSpPr>
          <p:spPr>
            <a:xfrm>
              <a:off x="8238116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4" name="Google Shape;3053;p78"/>
            <p:cNvSpPr/>
            <p:nvPr/>
          </p:nvSpPr>
          <p:spPr>
            <a:xfrm>
              <a:off x="8238116" y="227168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5" name="Google Shape;3054;p78"/>
            <p:cNvSpPr/>
            <p:nvPr/>
          </p:nvSpPr>
          <p:spPr>
            <a:xfrm>
              <a:off x="8238116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6" name="Google Shape;3055;p78"/>
            <p:cNvSpPr/>
            <p:nvPr/>
          </p:nvSpPr>
          <p:spPr>
            <a:xfrm>
              <a:off x="8238116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7" name="Google Shape;3056;p78"/>
            <p:cNvSpPr/>
            <p:nvPr/>
          </p:nvSpPr>
          <p:spPr>
            <a:xfrm>
              <a:off x="8238116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8" name="Google Shape;3057;p78"/>
            <p:cNvSpPr/>
            <p:nvPr/>
          </p:nvSpPr>
          <p:spPr>
            <a:xfrm>
              <a:off x="8238116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9" name="Google Shape;3058;p78"/>
            <p:cNvSpPr/>
            <p:nvPr/>
          </p:nvSpPr>
          <p:spPr>
            <a:xfrm>
              <a:off x="8238116" y="2777791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0" name="Google Shape;3059;p78"/>
            <p:cNvSpPr/>
            <p:nvPr/>
          </p:nvSpPr>
          <p:spPr>
            <a:xfrm>
              <a:off x="8238116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1" name="Google Shape;3060;p78"/>
            <p:cNvSpPr/>
            <p:nvPr/>
          </p:nvSpPr>
          <p:spPr>
            <a:xfrm>
              <a:off x="8238116" y="308159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2" name="Google Shape;3061;p78"/>
            <p:cNvSpPr/>
            <p:nvPr/>
          </p:nvSpPr>
          <p:spPr>
            <a:xfrm>
              <a:off x="8238116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4"/>
                    <a:pt x="2016" y="8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3" name="Google Shape;3062;p78"/>
            <p:cNvSpPr/>
            <p:nvPr/>
          </p:nvSpPr>
          <p:spPr>
            <a:xfrm>
              <a:off x="8238116" y="3283867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4" name="Google Shape;3063;p78"/>
            <p:cNvSpPr/>
            <p:nvPr/>
          </p:nvSpPr>
          <p:spPr>
            <a:xfrm>
              <a:off x="8238116" y="3587699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5" name="Google Shape;3064;p78"/>
            <p:cNvSpPr/>
            <p:nvPr/>
          </p:nvSpPr>
          <p:spPr>
            <a:xfrm>
              <a:off x="8238116" y="348641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6" name="Google Shape;3065;p78"/>
            <p:cNvSpPr/>
            <p:nvPr/>
          </p:nvSpPr>
          <p:spPr>
            <a:xfrm>
              <a:off x="8238116" y="338515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7" name="Google Shape;3066;p78"/>
            <p:cNvSpPr/>
            <p:nvPr/>
          </p:nvSpPr>
          <p:spPr>
            <a:xfrm>
              <a:off x="8339371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8" name="Google Shape;3067;p78"/>
            <p:cNvSpPr/>
            <p:nvPr/>
          </p:nvSpPr>
          <p:spPr>
            <a:xfrm>
              <a:off x="8339371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9" name="Google Shape;3068;p78"/>
            <p:cNvSpPr/>
            <p:nvPr/>
          </p:nvSpPr>
          <p:spPr>
            <a:xfrm>
              <a:off x="8339371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3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0" name="Google Shape;3069;p78"/>
            <p:cNvSpPr/>
            <p:nvPr/>
          </p:nvSpPr>
          <p:spPr>
            <a:xfrm>
              <a:off x="8339371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1" name="Google Shape;3070;p78"/>
            <p:cNvSpPr/>
            <p:nvPr/>
          </p:nvSpPr>
          <p:spPr>
            <a:xfrm>
              <a:off x="8339371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2" name="Google Shape;3071;p78"/>
            <p:cNvSpPr/>
            <p:nvPr/>
          </p:nvSpPr>
          <p:spPr>
            <a:xfrm>
              <a:off x="8339371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3" name="Google Shape;3072;p78"/>
            <p:cNvSpPr/>
            <p:nvPr/>
          </p:nvSpPr>
          <p:spPr>
            <a:xfrm>
              <a:off x="8339371" y="227168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4" name="Google Shape;3073;p78"/>
            <p:cNvSpPr/>
            <p:nvPr/>
          </p:nvSpPr>
          <p:spPr>
            <a:xfrm>
              <a:off x="8339371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4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5" name="Google Shape;3074;p78"/>
            <p:cNvSpPr/>
            <p:nvPr/>
          </p:nvSpPr>
          <p:spPr>
            <a:xfrm>
              <a:off x="8339371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1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6" name="Google Shape;3075;p78"/>
            <p:cNvSpPr/>
            <p:nvPr/>
          </p:nvSpPr>
          <p:spPr>
            <a:xfrm>
              <a:off x="8339371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7" name="Google Shape;3076;p78"/>
            <p:cNvSpPr/>
            <p:nvPr/>
          </p:nvSpPr>
          <p:spPr>
            <a:xfrm>
              <a:off x="8339371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8" name="Google Shape;3077;p78"/>
            <p:cNvSpPr/>
            <p:nvPr/>
          </p:nvSpPr>
          <p:spPr>
            <a:xfrm>
              <a:off x="8339371" y="2777791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6" y="0"/>
                  </a:moveTo>
                  <a:cubicBezTo>
                    <a:pt x="1073" y="0"/>
                    <a:pt x="1069" y="0"/>
                    <a:pt x="1066" y="0"/>
                  </a:cubicBez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9" name="Google Shape;3078;p78"/>
            <p:cNvSpPr/>
            <p:nvPr/>
          </p:nvSpPr>
          <p:spPr>
            <a:xfrm>
              <a:off x="8339371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0" name="Google Shape;3079;p78"/>
            <p:cNvSpPr/>
            <p:nvPr/>
          </p:nvSpPr>
          <p:spPr>
            <a:xfrm>
              <a:off x="8339371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68" y="2131"/>
                  </a:cubicBezTo>
                  <a:cubicBezTo>
                    <a:pt x="1330" y="2131"/>
                    <a:pt x="1597" y="2033"/>
                    <a:pt x="1814" y="1814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1" name="Google Shape;3080;p78"/>
            <p:cNvSpPr/>
            <p:nvPr/>
          </p:nvSpPr>
          <p:spPr>
            <a:xfrm>
              <a:off x="8339371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4" y="1821"/>
                  </a:cubicBezTo>
                  <a:cubicBezTo>
                    <a:pt x="2489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2" name="Google Shape;3081;p78"/>
            <p:cNvSpPr/>
            <p:nvPr/>
          </p:nvSpPr>
          <p:spPr>
            <a:xfrm>
              <a:off x="8339371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3" name="Google Shape;3082;p78"/>
            <p:cNvSpPr/>
            <p:nvPr/>
          </p:nvSpPr>
          <p:spPr>
            <a:xfrm>
              <a:off x="8339371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74"/>
                  </a:cubicBezTo>
                  <a:cubicBezTo>
                    <a:pt x="1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4" name="Google Shape;3083;p78"/>
            <p:cNvSpPr/>
            <p:nvPr/>
          </p:nvSpPr>
          <p:spPr>
            <a:xfrm>
              <a:off x="8440659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5" name="Google Shape;3084;p78"/>
            <p:cNvSpPr/>
            <p:nvPr/>
          </p:nvSpPr>
          <p:spPr>
            <a:xfrm>
              <a:off x="8440659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6" name="Google Shape;3085;p78"/>
            <p:cNvSpPr/>
            <p:nvPr/>
          </p:nvSpPr>
          <p:spPr>
            <a:xfrm>
              <a:off x="8440659" y="1866860"/>
              <a:ext cx="82585" cy="70759"/>
            </a:xfrm>
            <a:custGeom>
              <a:rect l="l" t="t" r="r" b="b"/>
              <a:pathLst>
                <a:path w="2486" h="2130" extrusionOk="0">
                  <a:moveTo>
                    <a:pt x="1075" y="1"/>
                  </a:moveTo>
                  <a:cubicBezTo>
                    <a:pt x="1072" y="1"/>
                    <a:pt x="1069" y="1"/>
                    <a:pt x="1065" y="1"/>
                  </a:cubicBezTo>
                  <a:cubicBezTo>
                    <a:pt x="472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3"/>
                  </a:cubicBezTo>
                  <a:cubicBezTo>
                    <a:pt x="2486" y="1149"/>
                    <a:pt x="2012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7" name="Google Shape;3086;p78"/>
            <p:cNvSpPr/>
            <p:nvPr/>
          </p:nvSpPr>
          <p:spPr>
            <a:xfrm>
              <a:off x="8440659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66"/>
                  </a:cubicBezTo>
                  <a:cubicBezTo>
                    <a:pt x="0" y="1710"/>
                    <a:pt x="526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8" name="Google Shape;3087;p78"/>
            <p:cNvSpPr/>
            <p:nvPr/>
          </p:nvSpPr>
          <p:spPr>
            <a:xfrm>
              <a:off x="8440659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9" name="Google Shape;3088;p78"/>
            <p:cNvSpPr/>
            <p:nvPr/>
          </p:nvSpPr>
          <p:spPr>
            <a:xfrm>
              <a:off x="8440659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0" name="Google Shape;3089;p78"/>
            <p:cNvSpPr/>
            <p:nvPr/>
          </p:nvSpPr>
          <p:spPr>
            <a:xfrm>
              <a:off x="8440659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7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3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1" name="Google Shape;3090;p78"/>
            <p:cNvSpPr/>
            <p:nvPr/>
          </p:nvSpPr>
          <p:spPr>
            <a:xfrm>
              <a:off x="8440659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2" name="Google Shape;3091;p78"/>
            <p:cNvSpPr/>
            <p:nvPr/>
          </p:nvSpPr>
          <p:spPr>
            <a:xfrm>
              <a:off x="8440659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3" name="Google Shape;3092;p78"/>
            <p:cNvSpPr/>
            <p:nvPr/>
          </p:nvSpPr>
          <p:spPr>
            <a:xfrm>
              <a:off x="8440659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4" name="Google Shape;3093;p78"/>
            <p:cNvSpPr/>
            <p:nvPr/>
          </p:nvSpPr>
          <p:spPr>
            <a:xfrm>
              <a:off x="8440659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5" name="Google Shape;3094;p78"/>
            <p:cNvSpPr/>
            <p:nvPr/>
          </p:nvSpPr>
          <p:spPr>
            <a:xfrm>
              <a:off x="8440659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6" name="Google Shape;3095;p78"/>
            <p:cNvSpPr/>
            <p:nvPr/>
          </p:nvSpPr>
          <p:spPr>
            <a:xfrm>
              <a:off x="8440659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7" name="Google Shape;3096;p78"/>
            <p:cNvSpPr/>
            <p:nvPr/>
          </p:nvSpPr>
          <p:spPr>
            <a:xfrm>
              <a:off x="8440394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3" y="1"/>
                  </a:moveTo>
                  <a:cubicBezTo>
                    <a:pt x="480" y="1"/>
                    <a:pt x="8" y="480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6" y="2131"/>
                    <a:pt x="1605" y="2033"/>
                    <a:pt x="1821" y="1814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8" name="Google Shape;3097;p78"/>
            <p:cNvSpPr/>
            <p:nvPr/>
          </p:nvSpPr>
          <p:spPr>
            <a:xfrm>
              <a:off x="8440659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4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9" name="Google Shape;3098;p78"/>
            <p:cNvSpPr/>
            <p:nvPr/>
          </p:nvSpPr>
          <p:spPr>
            <a:xfrm>
              <a:off x="8440394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3" y="1"/>
                  </a:moveTo>
                  <a:cubicBezTo>
                    <a:pt x="480" y="9"/>
                    <a:pt x="8" y="480"/>
                    <a:pt x="0" y="1074"/>
                  </a:cubicBezTo>
                  <a:cubicBezTo>
                    <a:pt x="0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0" name="Google Shape;3099;p78"/>
            <p:cNvSpPr/>
            <p:nvPr/>
          </p:nvSpPr>
          <p:spPr>
            <a:xfrm>
              <a:off x="8541948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57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08" y="1"/>
                    <a:pt x="105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1" name="Google Shape;3100;p78"/>
            <p:cNvSpPr/>
            <p:nvPr/>
          </p:nvSpPr>
          <p:spPr>
            <a:xfrm>
              <a:off x="8541948" y="1765605"/>
              <a:ext cx="82585" cy="70792"/>
            </a:xfrm>
            <a:custGeom>
              <a:rect l="l" t="t" r="r" b="b"/>
              <a:pathLst>
                <a:path w="2486" h="2131" extrusionOk="0">
                  <a:moveTo>
                    <a:pt x="1067" y="0"/>
                  </a:moveTo>
                  <a:cubicBezTo>
                    <a:pt x="1064" y="0"/>
                    <a:pt x="1060" y="0"/>
                    <a:pt x="1057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7"/>
                    <a:pt x="522" y="2130"/>
                    <a:pt x="1067" y="2130"/>
                  </a:cubicBezTo>
                  <a:cubicBezTo>
                    <a:pt x="1329" y="2130"/>
                    <a:pt x="1596" y="2032"/>
                    <a:pt x="1813" y="1813"/>
                  </a:cubicBezTo>
                  <a:cubicBezTo>
                    <a:pt x="2485" y="1149"/>
                    <a:pt x="2011" y="0"/>
                    <a:pt x="10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2" name="Google Shape;3101;p78"/>
            <p:cNvSpPr/>
            <p:nvPr/>
          </p:nvSpPr>
          <p:spPr>
            <a:xfrm>
              <a:off x="8541948" y="1866860"/>
              <a:ext cx="82585" cy="70792"/>
            </a:xfrm>
            <a:custGeom>
              <a:rect l="l" t="t" r="r" b="b"/>
              <a:pathLst>
                <a:path w="2486" h="2131" extrusionOk="0">
                  <a:moveTo>
                    <a:pt x="1067" y="1"/>
                  </a:moveTo>
                  <a:cubicBezTo>
                    <a:pt x="1064" y="1"/>
                    <a:pt x="1060" y="1"/>
                    <a:pt x="1057" y="1"/>
                  </a:cubicBezTo>
                  <a:cubicBezTo>
                    <a:pt x="472" y="1"/>
                    <a:pt x="0" y="472"/>
                    <a:pt x="0" y="1066"/>
                  </a:cubicBezTo>
                  <a:cubicBezTo>
                    <a:pt x="0" y="1708"/>
                    <a:pt x="522" y="2131"/>
                    <a:pt x="1067" y="2131"/>
                  </a:cubicBezTo>
                  <a:cubicBezTo>
                    <a:pt x="1329" y="2131"/>
                    <a:pt x="1596" y="2033"/>
                    <a:pt x="1813" y="1813"/>
                  </a:cubicBezTo>
                  <a:cubicBezTo>
                    <a:pt x="2485" y="1141"/>
                    <a:pt x="2011" y="1"/>
                    <a:pt x="10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3" name="Google Shape;3102;p78"/>
            <p:cNvSpPr/>
            <p:nvPr/>
          </p:nvSpPr>
          <p:spPr>
            <a:xfrm>
              <a:off x="8541948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57" y="1"/>
                  </a:moveTo>
                  <a:cubicBezTo>
                    <a:pt x="472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7" y="2040"/>
                    <a:pt x="1813" y="1822"/>
                  </a:cubicBezTo>
                  <a:cubicBezTo>
                    <a:pt x="2488" y="1147"/>
                    <a:pt x="2008" y="1"/>
                    <a:pt x="105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4" name="Google Shape;3103;p78"/>
            <p:cNvSpPr/>
            <p:nvPr/>
          </p:nvSpPr>
          <p:spPr>
            <a:xfrm>
              <a:off x="8541948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57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08" y="1"/>
                    <a:pt x="105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5" name="Google Shape;3104;p78"/>
            <p:cNvSpPr/>
            <p:nvPr/>
          </p:nvSpPr>
          <p:spPr>
            <a:xfrm>
              <a:off x="8541948" y="2170393"/>
              <a:ext cx="82585" cy="70825"/>
            </a:xfrm>
            <a:custGeom>
              <a:rect l="l" t="t" r="r" b="b"/>
              <a:pathLst>
                <a:path w="2486" h="2132" extrusionOk="0">
                  <a:moveTo>
                    <a:pt x="1067" y="1"/>
                  </a:moveTo>
                  <a:cubicBezTo>
                    <a:pt x="1064" y="1"/>
                    <a:pt x="1060" y="1"/>
                    <a:pt x="1057" y="1"/>
                  </a:cubicBezTo>
                  <a:cubicBezTo>
                    <a:pt x="472" y="1"/>
                    <a:pt x="0" y="481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5" y="1150"/>
                    <a:pt x="2011" y="1"/>
                    <a:pt x="10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6" name="Google Shape;3105;p78"/>
            <p:cNvSpPr/>
            <p:nvPr/>
          </p:nvSpPr>
          <p:spPr>
            <a:xfrm>
              <a:off x="8541948" y="2271681"/>
              <a:ext cx="82585" cy="70792"/>
            </a:xfrm>
            <a:custGeom>
              <a:rect l="l" t="t" r="r" b="b"/>
              <a:pathLst>
                <a:path w="2486" h="2131" extrusionOk="0">
                  <a:moveTo>
                    <a:pt x="1067" y="1"/>
                  </a:moveTo>
                  <a:cubicBezTo>
                    <a:pt x="1064" y="1"/>
                    <a:pt x="1060" y="1"/>
                    <a:pt x="1057" y="1"/>
                  </a:cubicBezTo>
                  <a:cubicBezTo>
                    <a:pt x="472" y="1"/>
                    <a:pt x="0" y="480"/>
                    <a:pt x="0" y="1066"/>
                  </a:cubicBezTo>
                  <a:cubicBezTo>
                    <a:pt x="0" y="1707"/>
                    <a:pt x="522" y="2131"/>
                    <a:pt x="1067" y="2131"/>
                  </a:cubicBezTo>
                  <a:cubicBezTo>
                    <a:pt x="1329" y="2131"/>
                    <a:pt x="1596" y="2033"/>
                    <a:pt x="1813" y="1813"/>
                  </a:cubicBezTo>
                  <a:cubicBezTo>
                    <a:pt x="2485" y="1149"/>
                    <a:pt x="2011" y="1"/>
                    <a:pt x="10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7" name="Google Shape;3106;p78"/>
            <p:cNvSpPr/>
            <p:nvPr/>
          </p:nvSpPr>
          <p:spPr>
            <a:xfrm>
              <a:off x="8541948" y="2372671"/>
              <a:ext cx="82652" cy="71091"/>
            </a:xfrm>
            <a:custGeom>
              <a:rect l="l" t="t" r="r" b="b"/>
              <a:pathLst>
                <a:path w="2488" h="2140" extrusionOk="0">
                  <a:moveTo>
                    <a:pt x="1057" y="1"/>
                  </a:moveTo>
                  <a:cubicBezTo>
                    <a:pt x="472" y="9"/>
                    <a:pt x="0" y="481"/>
                    <a:pt x="0" y="1074"/>
                  </a:cubicBezTo>
                  <a:cubicBezTo>
                    <a:pt x="0" y="1716"/>
                    <a:pt x="522" y="2139"/>
                    <a:pt x="1069" y="2139"/>
                  </a:cubicBezTo>
                  <a:cubicBezTo>
                    <a:pt x="1333" y="2139"/>
                    <a:pt x="1602" y="2041"/>
                    <a:pt x="1821" y="1822"/>
                  </a:cubicBezTo>
                  <a:cubicBezTo>
                    <a:pt x="2488" y="1147"/>
                    <a:pt x="2008" y="1"/>
                    <a:pt x="105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8" name="Google Shape;3107;p78"/>
            <p:cNvSpPr/>
            <p:nvPr/>
          </p:nvSpPr>
          <p:spPr>
            <a:xfrm>
              <a:off x="8541948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57" y="1"/>
                  </a:moveTo>
                  <a:cubicBezTo>
                    <a:pt x="472" y="9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08" y="1"/>
                    <a:pt x="105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9" name="Google Shape;3108;p78"/>
            <p:cNvSpPr/>
            <p:nvPr/>
          </p:nvSpPr>
          <p:spPr>
            <a:xfrm>
              <a:off x="8642937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0" name="Google Shape;3109;p78"/>
            <p:cNvSpPr/>
            <p:nvPr/>
          </p:nvSpPr>
          <p:spPr>
            <a:xfrm>
              <a:off x="8642937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1" name="Google Shape;3110;p78"/>
            <p:cNvSpPr/>
            <p:nvPr/>
          </p:nvSpPr>
          <p:spPr>
            <a:xfrm>
              <a:off x="8642937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2" name="Google Shape;3111;p78"/>
            <p:cNvSpPr/>
            <p:nvPr/>
          </p:nvSpPr>
          <p:spPr>
            <a:xfrm>
              <a:off x="8642937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3" name="Google Shape;3112;p78"/>
            <p:cNvSpPr/>
            <p:nvPr/>
          </p:nvSpPr>
          <p:spPr>
            <a:xfrm>
              <a:off x="8642937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4" name="Google Shape;3113;p78"/>
            <p:cNvSpPr/>
            <p:nvPr/>
          </p:nvSpPr>
          <p:spPr>
            <a:xfrm>
              <a:off x="8642937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5" name="Google Shape;3114;p78"/>
            <p:cNvSpPr/>
            <p:nvPr/>
          </p:nvSpPr>
          <p:spPr>
            <a:xfrm>
              <a:off x="8642937" y="227168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6" name="Google Shape;3115;p78"/>
            <p:cNvSpPr/>
            <p:nvPr/>
          </p:nvSpPr>
          <p:spPr>
            <a:xfrm>
              <a:off x="8642937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7" name="Google Shape;3116;p78"/>
            <p:cNvSpPr/>
            <p:nvPr/>
          </p:nvSpPr>
          <p:spPr>
            <a:xfrm>
              <a:off x="8642937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8" name="Google Shape;3117;p78"/>
            <p:cNvSpPr/>
            <p:nvPr/>
          </p:nvSpPr>
          <p:spPr>
            <a:xfrm>
              <a:off x="8642937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9" name="Google Shape;3118;p78"/>
            <p:cNvSpPr/>
            <p:nvPr/>
          </p:nvSpPr>
          <p:spPr>
            <a:xfrm>
              <a:off x="8541948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57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0" name="Google Shape;3119;p78"/>
            <p:cNvSpPr/>
            <p:nvPr/>
          </p:nvSpPr>
          <p:spPr>
            <a:xfrm>
              <a:off x="8541948" y="2676502"/>
              <a:ext cx="82585" cy="70792"/>
            </a:xfrm>
            <a:custGeom>
              <a:rect l="l" t="t" r="r" b="b"/>
              <a:pathLst>
                <a:path w="2486" h="2131" extrusionOk="0">
                  <a:moveTo>
                    <a:pt x="1067" y="1"/>
                  </a:moveTo>
                  <a:cubicBezTo>
                    <a:pt x="1064" y="1"/>
                    <a:pt x="1060" y="1"/>
                    <a:pt x="1057" y="1"/>
                  </a:cubicBezTo>
                  <a:cubicBezTo>
                    <a:pt x="472" y="1"/>
                    <a:pt x="0" y="480"/>
                    <a:pt x="0" y="1066"/>
                  </a:cubicBezTo>
                  <a:cubicBezTo>
                    <a:pt x="0" y="1707"/>
                    <a:pt x="522" y="2131"/>
                    <a:pt x="1067" y="2131"/>
                  </a:cubicBezTo>
                  <a:cubicBezTo>
                    <a:pt x="1329" y="2131"/>
                    <a:pt x="1596" y="2033"/>
                    <a:pt x="1813" y="1813"/>
                  </a:cubicBezTo>
                  <a:cubicBezTo>
                    <a:pt x="2485" y="1149"/>
                    <a:pt x="2011" y="1"/>
                    <a:pt x="10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1" name="Google Shape;3120;p78"/>
            <p:cNvSpPr/>
            <p:nvPr/>
          </p:nvSpPr>
          <p:spPr>
            <a:xfrm>
              <a:off x="8541948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67" y="0"/>
                  </a:moveTo>
                  <a:cubicBezTo>
                    <a:pt x="1064" y="0"/>
                    <a:pt x="1060" y="0"/>
                    <a:pt x="1057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1" y="1821"/>
                  </a:cubicBezTo>
                  <a:cubicBezTo>
                    <a:pt x="2493" y="1149"/>
                    <a:pt x="2019" y="0"/>
                    <a:pt x="10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2" name="Google Shape;3121;p78"/>
            <p:cNvSpPr/>
            <p:nvPr/>
          </p:nvSpPr>
          <p:spPr>
            <a:xfrm>
              <a:off x="8541948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57" y="1"/>
                  </a:moveTo>
                  <a:cubicBezTo>
                    <a:pt x="472" y="9"/>
                    <a:pt x="0" y="480"/>
                    <a:pt x="0" y="1066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7" y="2040"/>
                    <a:pt x="1813" y="1822"/>
                  </a:cubicBezTo>
                  <a:cubicBezTo>
                    <a:pt x="2488" y="1147"/>
                    <a:pt x="2008" y="1"/>
                    <a:pt x="105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3" name="Google Shape;3122;p78"/>
            <p:cNvSpPr/>
            <p:nvPr/>
          </p:nvSpPr>
          <p:spPr>
            <a:xfrm>
              <a:off x="8541649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4" name="Google Shape;3123;p78"/>
            <p:cNvSpPr/>
            <p:nvPr/>
          </p:nvSpPr>
          <p:spPr>
            <a:xfrm>
              <a:off x="8541948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57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4" y="2137"/>
                    <a:pt x="1070" y="2137"/>
                  </a:cubicBezTo>
                  <a:cubicBezTo>
                    <a:pt x="1331" y="2137"/>
                    <a:pt x="1597" y="2039"/>
                    <a:pt x="1813" y="1821"/>
                  </a:cubicBezTo>
                  <a:cubicBezTo>
                    <a:pt x="2488" y="1146"/>
                    <a:pt x="2008" y="0"/>
                    <a:pt x="10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5" name="Google Shape;3124;p78"/>
            <p:cNvSpPr/>
            <p:nvPr/>
          </p:nvSpPr>
          <p:spPr>
            <a:xfrm>
              <a:off x="8541649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4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6" name="Google Shape;3125;p78"/>
            <p:cNvSpPr/>
            <p:nvPr/>
          </p:nvSpPr>
          <p:spPr>
            <a:xfrm>
              <a:off x="8541948" y="2980334"/>
              <a:ext cx="82585" cy="70792"/>
            </a:xfrm>
            <a:custGeom>
              <a:rect l="l" t="t" r="r" b="b"/>
              <a:pathLst>
                <a:path w="2486" h="2131" extrusionOk="0">
                  <a:moveTo>
                    <a:pt x="1067" y="0"/>
                  </a:moveTo>
                  <a:cubicBezTo>
                    <a:pt x="1064" y="0"/>
                    <a:pt x="1060" y="0"/>
                    <a:pt x="1057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5" y="1149"/>
                    <a:pt x="2011" y="0"/>
                    <a:pt x="10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7" name="Google Shape;3126;p78"/>
            <p:cNvSpPr/>
            <p:nvPr/>
          </p:nvSpPr>
          <p:spPr>
            <a:xfrm>
              <a:off x="8440659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8" name="Google Shape;3127;p78"/>
            <p:cNvSpPr/>
            <p:nvPr/>
          </p:nvSpPr>
          <p:spPr>
            <a:xfrm>
              <a:off x="8339371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9" name="Google Shape;3128;p78"/>
            <p:cNvSpPr/>
            <p:nvPr/>
          </p:nvSpPr>
          <p:spPr>
            <a:xfrm>
              <a:off x="8238116" y="2980334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0" name="Google Shape;3129;p78"/>
            <p:cNvSpPr/>
            <p:nvPr/>
          </p:nvSpPr>
          <p:spPr>
            <a:xfrm>
              <a:off x="8136827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1" name="Google Shape;3130;p78"/>
            <p:cNvSpPr/>
            <p:nvPr/>
          </p:nvSpPr>
          <p:spPr>
            <a:xfrm>
              <a:off x="8035572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2" name="Google Shape;3131;p78"/>
            <p:cNvSpPr/>
            <p:nvPr/>
          </p:nvSpPr>
          <p:spPr>
            <a:xfrm>
              <a:off x="7934284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3" name="Google Shape;3132;p78"/>
            <p:cNvSpPr/>
            <p:nvPr/>
          </p:nvSpPr>
          <p:spPr>
            <a:xfrm>
              <a:off x="8845215" y="4296053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3" y="1"/>
                  </a:moveTo>
                  <a:cubicBezTo>
                    <a:pt x="480" y="1"/>
                    <a:pt x="9" y="480"/>
                    <a:pt x="0" y="1066"/>
                  </a:cubicBezTo>
                  <a:cubicBezTo>
                    <a:pt x="0" y="1709"/>
                    <a:pt x="529" y="2134"/>
                    <a:pt x="1078" y="2134"/>
                  </a:cubicBezTo>
                  <a:cubicBezTo>
                    <a:pt x="1340" y="2134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4" name="Google Shape;3133;p78"/>
            <p:cNvSpPr/>
            <p:nvPr/>
          </p:nvSpPr>
          <p:spPr>
            <a:xfrm>
              <a:off x="8845215" y="419479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3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1" y="1821"/>
                  </a:cubicBezTo>
                  <a:cubicBezTo>
                    <a:pt x="2496" y="1154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5" name="Google Shape;3134;p78"/>
            <p:cNvSpPr/>
            <p:nvPr/>
          </p:nvSpPr>
          <p:spPr>
            <a:xfrm>
              <a:off x="8946470" y="3992520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6" y="0"/>
                  </a:moveTo>
                  <a:cubicBezTo>
                    <a:pt x="481" y="0"/>
                    <a:pt x="9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2"/>
                    <a:pt x="1822" y="1813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6" name="Google Shape;3135;p78"/>
            <p:cNvSpPr/>
            <p:nvPr/>
          </p:nvSpPr>
          <p:spPr>
            <a:xfrm>
              <a:off x="8946470" y="389123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7" name="Google Shape;3136;p78"/>
            <p:cNvSpPr/>
            <p:nvPr/>
          </p:nvSpPr>
          <p:spPr>
            <a:xfrm>
              <a:off x="8744192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8" name="Google Shape;3137;p78"/>
            <p:cNvSpPr/>
            <p:nvPr/>
          </p:nvSpPr>
          <p:spPr>
            <a:xfrm>
              <a:off x="8744192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9" name="Google Shape;3138;p78"/>
            <p:cNvSpPr/>
            <p:nvPr/>
          </p:nvSpPr>
          <p:spPr>
            <a:xfrm>
              <a:off x="8642937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0" name="Google Shape;3139;p78"/>
            <p:cNvSpPr/>
            <p:nvPr/>
          </p:nvSpPr>
          <p:spPr>
            <a:xfrm>
              <a:off x="8642937" y="4194798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1" name="Google Shape;3140;p78"/>
            <p:cNvSpPr/>
            <p:nvPr/>
          </p:nvSpPr>
          <p:spPr>
            <a:xfrm>
              <a:off x="8642937" y="4093510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2" name="Google Shape;3141;p78"/>
            <p:cNvSpPr/>
            <p:nvPr/>
          </p:nvSpPr>
          <p:spPr>
            <a:xfrm>
              <a:off x="8541748" y="4296053"/>
              <a:ext cx="82851" cy="71025"/>
            </a:xfrm>
            <a:custGeom>
              <a:rect l="l" t="t" r="r" b="b"/>
              <a:pathLst>
                <a:path w="2494" h="2138" extrusionOk="0">
                  <a:moveTo>
                    <a:pt x="1063" y="1"/>
                  </a:moveTo>
                  <a:cubicBezTo>
                    <a:pt x="478" y="1"/>
                    <a:pt x="6" y="480"/>
                    <a:pt x="6" y="1066"/>
                  </a:cubicBezTo>
                  <a:cubicBezTo>
                    <a:pt x="1" y="1709"/>
                    <a:pt x="528" y="2137"/>
                    <a:pt x="1076" y="2137"/>
                  </a:cubicBezTo>
                  <a:cubicBezTo>
                    <a:pt x="1337" y="2137"/>
                    <a:pt x="1603" y="2040"/>
                    <a:pt x="1819" y="1822"/>
                  </a:cubicBezTo>
                  <a:cubicBezTo>
                    <a:pt x="2494" y="1147"/>
                    <a:pt x="2014" y="1"/>
                    <a:pt x="10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3" name="Google Shape;3142;p78"/>
            <p:cNvSpPr/>
            <p:nvPr/>
          </p:nvSpPr>
          <p:spPr>
            <a:xfrm>
              <a:off x="8541748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63" y="0"/>
                  </a:moveTo>
                  <a:cubicBezTo>
                    <a:pt x="478" y="8"/>
                    <a:pt x="6" y="480"/>
                    <a:pt x="6" y="1065"/>
                  </a:cubicBezTo>
                  <a:cubicBezTo>
                    <a:pt x="1" y="1709"/>
                    <a:pt x="528" y="2137"/>
                    <a:pt x="1076" y="2137"/>
                  </a:cubicBezTo>
                  <a:cubicBezTo>
                    <a:pt x="1337" y="2137"/>
                    <a:pt x="1603" y="2039"/>
                    <a:pt x="1819" y="1821"/>
                  </a:cubicBezTo>
                  <a:cubicBezTo>
                    <a:pt x="2494" y="1146"/>
                    <a:pt x="2014" y="0"/>
                    <a:pt x="106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4" name="Google Shape;3143;p78"/>
            <p:cNvSpPr/>
            <p:nvPr/>
          </p:nvSpPr>
          <p:spPr>
            <a:xfrm>
              <a:off x="8845215" y="4498597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3" y="1"/>
                  </a:moveTo>
                  <a:cubicBezTo>
                    <a:pt x="480" y="1"/>
                    <a:pt x="9" y="472"/>
                    <a:pt x="0" y="1066"/>
                  </a:cubicBezTo>
                  <a:cubicBezTo>
                    <a:pt x="0" y="1704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1" y="1814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5" name="Google Shape;3144;p78"/>
            <p:cNvSpPr/>
            <p:nvPr/>
          </p:nvSpPr>
          <p:spPr>
            <a:xfrm>
              <a:off x="8744192" y="4498597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4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6" name="Google Shape;3145;p78"/>
            <p:cNvSpPr/>
            <p:nvPr/>
          </p:nvSpPr>
          <p:spPr>
            <a:xfrm>
              <a:off x="8642937" y="4498597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7" name="Google Shape;3146;p78"/>
            <p:cNvSpPr/>
            <p:nvPr/>
          </p:nvSpPr>
          <p:spPr>
            <a:xfrm>
              <a:off x="8541649" y="4498597"/>
              <a:ext cx="82884" cy="70825"/>
            </a:xfrm>
            <a:custGeom>
              <a:rect l="l" t="t" r="r" b="b"/>
              <a:pathLst>
                <a:path w="2495" h="2132" extrusionOk="0">
                  <a:moveTo>
                    <a:pt x="1076" y="1"/>
                  </a:moveTo>
                  <a:cubicBezTo>
                    <a:pt x="1073" y="1"/>
                    <a:pt x="1069" y="1"/>
                    <a:pt x="1066" y="1"/>
                  </a:cubicBezTo>
                  <a:cubicBezTo>
                    <a:pt x="481" y="1"/>
                    <a:pt x="1" y="480"/>
                    <a:pt x="9" y="1066"/>
                  </a:cubicBezTo>
                  <a:cubicBezTo>
                    <a:pt x="9" y="1708"/>
                    <a:pt x="531" y="2131"/>
                    <a:pt x="1078" y="2131"/>
                  </a:cubicBezTo>
                  <a:cubicBezTo>
                    <a:pt x="1342" y="2131"/>
                    <a:pt x="1611" y="2033"/>
                    <a:pt x="1830" y="1814"/>
                  </a:cubicBezTo>
                  <a:cubicBezTo>
                    <a:pt x="2494" y="1141"/>
                    <a:pt x="2020" y="1"/>
                    <a:pt x="107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8" name="Google Shape;3147;p78"/>
            <p:cNvSpPr/>
            <p:nvPr/>
          </p:nvSpPr>
          <p:spPr>
            <a:xfrm>
              <a:off x="8440659" y="4498597"/>
              <a:ext cx="82585" cy="70825"/>
            </a:xfrm>
            <a:custGeom>
              <a:rect l="l" t="t" r="r" b="b"/>
              <a:pathLst>
                <a:path w="2486" h="2132" extrusionOk="0">
                  <a:moveTo>
                    <a:pt x="1075" y="1"/>
                  </a:moveTo>
                  <a:cubicBezTo>
                    <a:pt x="1072" y="1"/>
                    <a:pt x="1069" y="1"/>
                    <a:pt x="1065" y="1"/>
                  </a:cubicBezTo>
                  <a:cubicBezTo>
                    <a:pt x="472" y="1"/>
                    <a:pt x="0" y="480"/>
                    <a:pt x="0" y="1066"/>
                  </a:cubicBezTo>
                  <a:cubicBezTo>
                    <a:pt x="0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6" y="1141"/>
                    <a:pt x="2012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9" name="Google Shape;3148;p78"/>
            <p:cNvSpPr/>
            <p:nvPr/>
          </p:nvSpPr>
          <p:spPr>
            <a:xfrm>
              <a:off x="8440659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0" name="Google Shape;3149;p78"/>
            <p:cNvSpPr/>
            <p:nvPr/>
          </p:nvSpPr>
          <p:spPr>
            <a:xfrm>
              <a:off x="8339371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1" name="Google Shape;3150;p78"/>
            <p:cNvSpPr/>
            <p:nvPr/>
          </p:nvSpPr>
          <p:spPr>
            <a:xfrm>
              <a:off x="8339205" y="4296053"/>
              <a:ext cx="82851" cy="70892"/>
            </a:xfrm>
            <a:custGeom>
              <a:rect l="l" t="t" r="r" b="b"/>
              <a:pathLst>
                <a:path w="2494" h="2134" extrusionOk="0">
                  <a:moveTo>
                    <a:pt x="1071" y="1"/>
                  </a:moveTo>
                  <a:cubicBezTo>
                    <a:pt x="477" y="1"/>
                    <a:pt x="6" y="480"/>
                    <a:pt x="6" y="1066"/>
                  </a:cubicBezTo>
                  <a:cubicBezTo>
                    <a:pt x="0" y="1709"/>
                    <a:pt x="528" y="2134"/>
                    <a:pt x="1076" y="2134"/>
                  </a:cubicBezTo>
                  <a:cubicBezTo>
                    <a:pt x="1337" y="2134"/>
                    <a:pt x="1603" y="2037"/>
                    <a:pt x="1819" y="1822"/>
                  </a:cubicBezTo>
                  <a:cubicBezTo>
                    <a:pt x="2494" y="1147"/>
                    <a:pt x="2022" y="1"/>
                    <a:pt x="107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2" name="Google Shape;3151;p78"/>
            <p:cNvSpPr/>
            <p:nvPr/>
          </p:nvSpPr>
          <p:spPr>
            <a:xfrm>
              <a:off x="8237916" y="4296053"/>
              <a:ext cx="82851" cy="70892"/>
            </a:xfrm>
            <a:custGeom>
              <a:rect l="l" t="t" r="r" b="b"/>
              <a:pathLst>
                <a:path w="2494" h="2134" extrusionOk="0">
                  <a:moveTo>
                    <a:pt x="1071" y="1"/>
                  </a:moveTo>
                  <a:cubicBezTo>
                    <a:pt x="486" y="1"/>
                    <a:pt x="6" y="480"/>
                    <a:pt x="6" y="1066"/>
                  </a:cubicBezTo>
                  <a:cubicBezTo>
                    <a:pt x="1" y="1709"/>
                    <a:pt x="528" y="2134"/>
                    <a:pt x="1076" y="2134"/>
                  </a:cubicBezTo>
                  <a:cubicBezTo>
                    <a:pt x="1338" y="2134"/>
                    <a:pt x="1604" y="2037"/>
                    <a:pt x="1819" y="1822"/>
                  </a:cubicBezTo>
                  <a:cubicBezTo>
                    <a:pt x="2494" y="1155"/>
                    <a:pt x="2022" y="1"/>
                    <a:pt x="107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3" name="Google Shape;3152;p78"/>
            <p:cNvSpPr/>
            <p:nvPr/>
          </p:nvSpPr>
          <p:spPr>
            <a:xfrm>
              <a:off x="8237916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6" y="0"/>
                    <a:pt x="6" y="480"/>
                    <a:pt x="6" y="1065"/>
                  </a:cubicBezTo>
                  <a:cubicBezTo>
                    <a:pt x="1" y="1709"/>
                    <a:pt x="524" y="2137"/>
                    <a:pt x="1072" y="2137"/>
                  </a:cubicBezTo>
                  <a:cubicBezTo>
                    <a:pt x="1334" y="2137"/>
                    <a:pt x="1601" y="2039"/>
                    <a:pt x="1819" y="1821"/>
                  </a:cubicBezTo>
                  <a:cubicBezTo>
                    <a:pt x="2494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4" name="Google Shape;3153;p78"/>
            <p:cNvSpPr/>
            <p:nvPr/>
          </p:nvSpPr>
          <p:spPr>
            <a:xfrm>
              <a:off x="8136661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5" y="0"/>
                    <a:pt x="6" y="480"/>
                    <a:pt x="6" y="1065"/>
                  </a:cubicBezTo>
                  <a:cubicBezTo>
                    <a:pt x="0" y="1709"/>
                    <a:pt x="524" y="2137"/>
                    <a:pt x="1072" y="2137"/>
                  </a:cubicBezTo>
                  <a:cubicBezTo>
                    <a:pt x="1333" y="2137"/>
                    <a:pt x="1601" y="2039"/>
                    <a:pt x="1819" y="1821"/>
                  </a:cubicBezTo>
                  <a:cubicBezTo>
                    <a:pt x="2493" y="1154"/>
                    <a:pt x="2022" y="8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5" name="Google Shape;3154;p78"/>
            <p:cNvSpPr/>
            <p:nvPr/>
          </p:nvSpPr>
          <p:spPr>
            <a:xfrm>
              <a:off x="8136661" y="4093510"/>
              <a:ext cx="82851" cy="71091"/>
            </a:xfrm>
            <a:custGeom>
              <a:rect l="l" t="t" r="r" b="b"/>
              <a:pathLst>
                <a:path w="2494" h="2140" extrusionOk="0">
                  <a:moveTo>
                    <a:pt x="1071" y="1"/>
                  </a:moveTo>
                  <a:cubicBezTo>
                    <a:pt x="485" y="1"/>
                    <a:pt x="6" y="480"/>
                    <a:pt x="6" y="1066"/>
                  </a:cubicBezTo>
                  <a:cubicBezTo>
                    <a:pt x="0" y="1711"/>
                    <a:pt x="527" y="2140"/>
                    <a:pt x="1077" y="2140"/>
                  </a:cubicBezTo>
                  <a:cubicBezTo>
                    <a:pt x="1337" y="2140"/>
                    <a:pt x="1602" y="2044"/>
                    <a:pt x="1819" y="1830"/>
                  </a:cubicBezTo>
                  <a:cubicBezTo>
                    <a:pt x="2493" y="1155"/>
                    <a:pt x="2022" y="9"/>
                    <a:pt x="107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6" name="Google Shape;3155;p78"/>
            <p:cNvSpPr/>
            <p:nvPr/>
          </p:nvSpPr>
          <p:spPr>
            <a:xfrm>
              <a:off x="8339205" y="4093510"/>
              <a:ext cx="82851" cy="71025"/>
            </a:xfrm>
            <a:custGeom>
              <a:rect l="l" t="t" r="r" b="b"/>
              <a:pathLst>
                <a:path w="2494" h="2138" extrusionOk="0">
                  <a:moveTo>
                    <a:pt x="1071" y="1"/>
                  </a:moveTo>
                  <a:cubicBezTo>
                    <a:pt x="486" y="9"/>
                    <a:pt x="6" y="480"/>
                    <a:pt x="6" y="1066"/>
                  </a:cubicBezTo>
                  <a:cubicBezTo>
                    <a:pt x="0" y="1709"/>
                    <a:pt x="524" y="2137"/>
                    <a:pt x="1072" y="2137"/>
                  </a:cubicBezTo>
                  <a:cubicBezTo>
                    <a:pt x="1333" y="2137"/>
                    <a:pt x="1601" y="2040"/>
                    <a:pt x="1819" y="1822"/>
                  </a:cubicBezTo>
                  <a:cubicBezTo>
                    <a:pt x="2494" y="1155"/>
                    <a:pt x="2022" y="1"/>
                    <a:pt x="107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7" name="Google Shape;3156;p78"/>
            <p:cNvSpPr/>
            <p:nvPr/>
          </p:nvSpPr>
          <p:spPr>
            <a:xfrm>
              <a:off x="8238116" y="3992520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8" name="Google Shape;3157;p78"/>
            <p:cNvSpPr/>
            <p:nvPr/>
          </p:nvSpPr>
          <p:spPr>
            <a:xfrm>
              <a:off x="8136827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9" name="Google Shape;3158;p78"/>
            <p:cNvSpPr/>
            <p:nvPr/>
          </p:nvSpPr>
          <p:spPr>
            <a:xfrm>
              <a:off x="10566055" y="1765605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73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0" name="Google Shape;3159;p78"/>
            <p:cNvSpPr/>
            <p:nvPr/>
          </p:nvSpPr>
          <p:spPr>
            <a:xfrm>
              <a:off x="10465033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1" name="Google Shape;3160;p78"/>
            <p:cNvSpPr/>
            <p:nvPr/>
          </p:nvSpPr>
          <p:spPr>
            <a:xfrm>
              <a:off x="10465033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2" name="Google Shape;3161;p78"/>
            <p:cNvSpPr/>
            <p:nvPr/>
          </p:nvSpPr>
          <p:spPr>
            <a:xfrm>
              <a:off x="10363777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3" name="Google Shape;3162;p78"/>
            <p:cNvSpPr/>
            <p:nvPr/>
          </p:nvSpPr>
          <p:spPr>
            <a:xfrm>
              <a:off x="10363777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4" name="Google Shape;3163;p78"/>
            <p:cNvSpPr/>
            <p:nvPr/>
          </p:nvSpPr>
          <p:spPr>
            <a:xfrm>
              <a:off x="10262489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5" name="Google Shape;3164;p78"/>
            <p:cNvSpPr/>
            <p:nvPr/>
          </p:nvSpPr>
          <p:spPr>
            <a:xfrm>
              <a:off x="10262489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6" name="Google Shape;3165;p78"/>
            <p:cNvSpPr/>
            <p:nvPr/>
          </p:nvSpPr>
          <p:spPr>
            <a:xfrm>
              <a:off x="10161234" y="1866860"/>
              <a:ext cx="82918" cy="70759"/>
            </a:xfrm>
            <a:custGeom>
              <a:rect l="l" t="t" r="r" b="b"/>
              <a:pathLst>
                <a:path w="2496" h="2130" extrusionOk="0">
                  <a:moveTo>
                    <a:pt x="1073" y="1"/>
                  </a:moveTo>
                  <a:cubicBezTo>
                    <a:pt x="480" y="1"/>
                    <a:pt x="8" y="472"/>
                    <a:pt x="0" y="1066"/>
                  </a:cubicBezTo>
                  <a:cubicBezTo>
                    <a:pt x="0" y="1703"/>
                    <a:pt x="528" y="2129"/>
                    <a:pt x="1076" y="2129"/>
                  </a:cubicBezTo>
                  <a:cubicBezTo>
                    <a:pt x="1339" y="2129"/>
                    <a:pt x="1605" y="2032"/>
                    <a:pt x="1821" y="1813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7" name="Google Shape;3166;p78"/>
            <p:cNvSpPr/>
            <p:nvPr/>
          </p:nvSpPr>
          <p:spPr>
            <a:xfrm>
              <a:off x="10161234" y="1664316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1"/>
                  </a:moveTo>
                  <a:cubicBezTo>
                    <a:pt x="480" y="1"/>
                    <a:pt x="8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8" name="Google Shape;3167;p78"/>
            <p:cNvSpPr/>
            <p:nvPr/>
          </p:nvSpPr>
          <p:spPr>
            <a:xfrm>
              <a:off x="10060211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9" name="Google Shape;3168;p78"/>
            <p:cNvSpPr/>
            <p:nvPr/>
          </p:nvSpPr>
          <p:spPr>
            <a:xfrm>
              <a:off x="10060211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0" name="Google Shape;3169;p78"/>
            <p:cNvSpPr/>
            <p:nvPr/>
          </p:nvSpPr>
          <p:spPr>
            <a:xfrm>
              <a:off x="10060211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1" name="Google Shape;3170;p78"/>
            <p:cNvSpPr/>
            <p:nvPr/>
          </p:nvSpPr>
          <p:spPr>
            <a:xfrm>
              <a:off x="10060211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2" name="Google Shape;3171;p78"/>
            <p:cNvSpPr/>
            <p:nvPr/>
          </p:nvSpPr>
          <p:spPr>
            <a:xfrm>
              <a:off x="9958956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3" name="Google Shape;3172;p78"/>
            <p:cNvSpPr/>
            <p:nvPr/>
          </p:nvSpPr>
          <p:spPr>
            <a:xfrm>
              <a:off x="9958956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4" name="Google Shape;3173;p78"/>
            <p:cNvSpPr/>
            <p:nvPr/>
          </p:nvSpPr>
          <p:spPr>
            <a:xfrm>
              <a:off x="9958956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5" name="Google Shape;3174;p78"/>
            <p:cNvSpPr/>
            <p:nvPr/>
          </p:nvSpPr>
          <p:spPr>
            <a:xfrm>
              <a:off x="9958956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6" name="Google Shape;3175;p78"/>
            <p:cNvSpPr/>
            <p:nvPr/>
          </p:nvSpPr>
          <p:spPr>
            <a:xfrm>
              <a:off x="9857402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25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7" name="Google Shape;3176;p78"/>
            <p:cNvSpPr/>
            <p:nvPr/>
          </p:nvSpPr>
          <p:spPr>
            <a:xfrm>
              <a:off x="9857402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25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8" name="Google Shape;3177;p78"/>
            <p:cNvSpPr/>
            <p:nvPr/>
          </p:nvSpPr>
          <p:spPr>
            <a:xfrm>
              <a:off x="9857402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3"/>
                  </a:cubicBezTo>
                  <a:cubicBezTo>
                    <a:pt x="2496" y="1147"/>
                    <a:pt x="2025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9" name="Google Shape;3178;p78"/>
            <p:cNvSpPr/>
            <p:nvPr/>
          </p:nvSpPr>
          <p:spPr>
            <a:xfrm>
              <a:off x="9857402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96" y="1155"/>
                    <a:pt x="2025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0" name="Google Shape;3179;p78"/>
            <p:cNvSpPr/>
            <p:nvPr/>
          </p:nvSpPr>
          <p:spPr>
            <a:xfrm>
              <a:off x="9756412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7" y="2131"/>
                  </a:cubicBezTo>
                  <a:cubicBezTo>
                    <a:pt x="1329" y="2131"/>
                    <a:pt x="1596" y="2033"/>
                    <a:pt x="1813" y="1813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1" name="Google Shape;3180;p78"/>
            <p:cNvSpPr/>
            <p:nvPr/>
          </p:nvSpPr>
          <p:spPr>
            <a:xfrm>
              <a:off x="9756412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2" name="Google Shape;3181;p78"/>
            <p:cNvSpPr/>
            <p:nvPr/>
          </p:nvSpPr>
          <p:spPr>
            <a:xfrm>
              <a:off x="9756412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3" name="Google Shape;3182;p78"/>
            <p:cNvSpPr/>
            <p:nvPr/>
          </p:nvSpPr>
          <p:spPr>
            <a:xfrm>
              <a:off x="9756412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0" y="2129"/>
                  </a:cubicBezTo>
                  <a:cubicBezTo>
                    <a:pt x="1331" y="2129"/>
                    <a:pt x="1597" y="2032"/>
                    <a:pt x="1813" y="1813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4" name="Google Shape;3183;p78"/>
            <p:cNvSpPr/>
            <p:nvPr/>
          </p:nvSpPr>
          <p:spPr>
            <a:xfrm>
              <a:off x="9756412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5" name="Google Shape;3184;p78"/>
            <p:cNvSpPr/>
            <p:nvPr/>
          </p:nvSpPr>
          <p:spPr>
            <a:xfrm>
              <a:off x="9655124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3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6" name="Google Shape;3185;p78"/>
            <p:cNvSpPr/>
            <p:nvPr/>
          </p:nvSpPr>
          <p:spPr>
            <a:xfrm>
              <a:off x="9655124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7" name="Google Shape;3186;p78"/>
            <p:cNvSpPr/>
            <p:nvPr/>
          </p:nvSpPr>
          <p:spPr>
            <a:xfrm>
              <a:off x="9553869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8" name="Google Shape;3187;p78"/>
            <p:cNvSpPr/>
            <p:nvPr/>
          </p:nvSpPr>
          <p:spPr>
            <a:xfrm>
              <a:off x="9553869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9" name="Google Shape;3188;p78"/>
            <p:cNvSpPr/>
            <p:nvPr/>
          </p:nvSpPr>
          <p:spPr>
            <a:xfrm>
              <a:off x="9553869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1"/>
                    <a:pt x="524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0" name="Google Shape;3189;p78"/>
            <p:cNvSpPr/>
            <p:nvPr/>
          </p:nvSpPr>
          <p:spPr>
            <a:xfrm>
              <a:off x="9452580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1" name="Google Shape;3190;p78"/>
            <p:cNvSpPr/>
            <p:nvPr/>
          </p:nvSpPr>
          <p:spPr>
            <a:xfrm>
              <a:off x="9452580" y="1461773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0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2" y="1821"/>
                  </a:cubicBezTo>
                  <a:cubicBezTo>
                    <a:pt x="2496" y="1155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2" name="Google Shape;3191;p78"/>
            <p:cNvSpPr/>
            <p:nvPr/>
          </p:nvSpPr>
          <p:spPr>
            <a:xfrm>
              <a:off x="9351292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3" name="Google Shape;3192;p78"/>
            <p:cNvSpPr/>
            <p:nvPr/>
          </p:nvSpPr>
          <p:spPr>
            <a:xfrm>
              <a:off x="9351292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84" y="0"/>
                  </a:moveTo>
                  <a:cubicBezTo>
                    <a:pt x="1081" y="0"/>
                    <a:pt x="1077" y="0"/>
                    <a:pt x="1074" y="0"/>
                  </a:cubicBez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9" y="0"/>
                    <a:pt x="108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4" name="Google Shape;3193;p78"/>
            <p:cNvSpPr/>
            <p:nvPr/>
          </p:nvSpPr>
          <p:spPr>
            <a:xfrm>
              <a:off x="9351292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5" name="Google Shape;3194;p78"/>
            <p:cNvSpPr/>
            <p:nvPr/>
          </p:nvSpPr>
          <p:spPr>
            <a:xfrm>
              <a:off x="9351292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6" name="Google Shape;3195;p78"/>
            <p:cNvSpPr/>
            <p:nvPr/>
          </p:nvSpPr>
          <p:spPr>
            <a:xfrm>
              <a:off x="9351292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7" name="Google Shape;3196;p78"/>
            <p:cNvSpPr/>
            <p:nvPr/>
          </p:nvSpPr>
          <p:spPr>
            <a:xfrm>
              <a:off x="9351292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8" name="Google Shape;3197;p78"/>
            <p:cNvSpPr/>
            <p:nvPr/>
          </p:nvSpPr>
          <p:spPr>
            <a:xfrm>
              <a:off x="9351292" y="1461773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0"/>
                  </a:moveTo>
                  <a:cubicBezTo>
                    <a:pt x="481" y="9"/>
                    <a:pt x="9" y="480"/>
                    <a:pt x="1" y="1074"/>
                  </a:cubicBezTo>
                  <a:cubicBezTo>
                    <a:pt x="1" y="1711"/>
                    <a:pt x="525" y="2137"/>
                    <a:pt x="1074" y="2137"/>
                  </a:cubicBezTo>
                  <a:cubicBezTo>
                    <a:pt x="1336" y="2137"/>
                    <a:pt x="1604" y="2040"/>
                    <a:pt x="1822" y="1821"/>
                  </a:cubicBezTo>
                  <a:cubicBezTo>
                    <a:pt x="2497" y="1155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9" name="Google Shape;3198;p78"/>
            <p:cNvSpPr/>
            <p:nvPr/>
          </p:nvSpPr>
          <p:spPr>
            <a:xfrm>
              <a:off x="9250302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0" name="Google Shape;3199;p78"/>
            <p:cNvSpPr/>
            <p:nvPr/>
          </p:nvSpPr>
          <p:spPr>
            <a:xfrm>
              <a:off x="9250302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3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1" name="Google Shape;3200;p78"/>
            <p:cNvSpPr/>
            <p:nvPr/>
          </p:nvSpPr>
          <p:spPr>
            <a:xfrm>
              <a:off x="9250302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2" name="Google Shape;3201;p78"/>
            <p:cNvSpPr/>
            <p:nvPr/>
          </p:nvSpPr>
          <p:spPr>
            <a:xfrm>
              <a:off x="9250302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3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3" name="Google Shape;3202;p78"/>
            <p:cNvSpPr/>
            <p:nvPr/>
          </p:nvSpPr>
          <p:spPr>
            <a:xfrm>
              <a:off x="9250302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4" name="Google Shape;3203;p78"/>
            <p:cNvSpPr/>
            <p:nvPr/>
          </p:nvSpPr>
          <p:spPr>
            <a:xfrm>
              <a:off x="9250302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3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5" name="Google Shape;3204;p78"/>
            <p:cNvSpPr/>
            <p:nvPr/>
          </p:nvSpPr>
          <p:spPr>
            <a:xfrm>
              <a:off x="9250302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3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6" name="Google Shape;3205;p78"/>
            <p:cNvSpPr/>
            <p:nvPr/>
          </p:nvSpPr>
          <p:spPr>
            <a:xfrm>
              <a:off x="9149047" y="308159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8"/>
                    <a:pt x="522" y="2131"/>
                    <a:pt x="1067" y="2131"/>
                  </a:cubicBezTo>
                  <a:cubicBezTo>
                    <a:pt x="1329" y="2131"/>
                    <a:pt x="1596" y="2033"/>
                    <a:pt x="1813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7" name="Google Shape;3206;p78"/>
            <p:cNvSpPr/>
            <p:nvPr/>
          </p:nvSpPr>
          <p:spPr>
            <a:xfrm>
              <a:off x="9149047" y="2980334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8" name="Google Shape;3207;p78"/>
            <p:cNvSpPr/>
            <p:nvPr/>
          </p:nvSpPr>
          <p:spPr>
            <a:xfrm>
              <a:off x="9149047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7" y="2040"/>
                    <a:pt x="1813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9" name="Google Shape;3208;p78"/>
            <p:cNvSpPr/>
            <p:nvPr/>
          </p:nvSpPr>
          <p:spPr>
            <a:xfrm>
              <a:off x="9149047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4" y="2138"/>
                    <a:pt x="1070" y="2138"/>
                  </a:cubicBezTo>
                  <a:cubicBezTo>
                    <a:pt x="1331" y="2138"/>
                    <a:pt x="1597" y="2040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0" name="Google Shape;3209;p78"/>
            <p:cNvSpPr/>
            <p:nvPr/>
          </p:nvSpPr>
          <p:spPr>
            <a:xfrm>
              <a:off x="9149047" y="227168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1" name="Google Shape;3210;p78"/>
            <p:cNvSpPr/>
            <p:nvPr/>
          </p:nvSpPr>
          <p:spPr>
            <a:xfrm>
              <a:off x="9149047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2" name="Google Shape;3211;p78"/>
            <p:cNvSpPr/>
            <p:nvPr/>
          </p:nvSpPr>
          <p:spPr>
            <a:xfrm>
              <a:off x="9149047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3" name="Google Shape;3212;p78"/>
            <p:cNvSpPr/>
            <p:nvPr/>
          </p:nvSpPr>
          <p:spPr>
            <a:xfrm>
              <a:off x="9149047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7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4" name="Google Shape;3213;p78"/>
            <p:cNvSpPr/>
            <p:nvPr/>
          </p:nvSpPr>
          <p:spPr>
            <a:xfrm>
              <a:off x="9047759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5" name="Google Shape;3214;p78"/>
            <p:cNvSpPr/>
            <p:nvPr/>
          </p:nvSpPr>
          <p:spPr>
            <a:xfrm>
              <a:off x="9047759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6" name="Google Shape;3215;p78"/>
            <p:cNvSpPr/>
            <p:nvPr/>
          </p:nvSpPr>
          <p:spPr>
            <a:xfrm>
              <a:off x="9047759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7" name="Google Shape;3216;p78"/>
            <p:cNvSpPr/>
            <p:nvPr/>
          </p:nvSpPr>
          <p:spPr>
            <a:xfrm>
              <a:off x="9047759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8" name="Google Shape;3217;p78"/>
            <p:cNvSpPr/>
            <p:nvPr/>
          </p:nvSpPr>
          <p:spPr>
            <a:xfrm>
              <a:off x="8946470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9" name="Google Shape;3218;p78"/>
            <p:cNvSpPr/>
            <p:nvPr/>
          </p:nvSpPr>
          <p:spPr>
            <a:xfrm>
              <a:off x="8946470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76" y="0"/>
                  </a:moveTo>
                  <a:cubicBezTo>
                    <a:pt x="1073" y="0"/>
                    <a:pt x="1069" y="0"/>
                    <a:pt x="1066" y="0"/>
                  </a:cubicBez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9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0" name="Google Shape;3219;p78"/>
            <p:cNvSpPr/>
            <p:nvPr/>
          </p:nvSpPr>
          <p:spPr>
            <a:xfrm>
              <a:off x="8946470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1" name="Google Shape;3220;p78"/>
            <p:cNvSpPr/>
            <p:nvPr/>
          </p:nvSpPr>
          <p:spPr>
            <a:xfrm>
              <a:off x="8946470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2" name="Google Shape;3221;p78"/>
            <p:cNvSpPr/>
            <p:nvPr/>
          </p:nvSpPr>
          <p:spPr>
            <a:xfrm>
              <a:off x="8946470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1"/>
                    <a:pt x="9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3" name="Google Shape;3222;p78"/>
            <p:cNvSpPr/>
            <p:nvPr/>
          </p:nvSpPr>
          <p:spPr>
            <a:xfrm>
              <a:off x="8845215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3" y="1"/>
                  </a:moveTo>
                  <a:cubicBezTo>
                    <a:pt x="480" y="1"/>
                    <a:pt x="9" y="480"/>
                    <a:pt x="0" y="1066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4" name="Google Shape;3223;p78"/>
            <p:cNvSpPr/>
            <p:nvPr/>
          </p:nvSpPr>
          <p:spPr>
            <a:xfrm>
              <a:off x="8845215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3" y="1"/>
                  </a:moveTo>
                  <a:cubicBezTo>
                    <a:pt x="480" y="1"/>
                    <a:pt x="9" y="481"/>
                    <a:pt x="0" y="1066"/>
                  </a:cubicBezTo>
                  <a:cubicBezTo>
                    <a:pt x="0" y="1710"/>
                    <a:pt x="529" y="2138"/>
                    <a:pt x="1078" y="2138"/>
                  </a:cubicBezTo>
                  <a:cubicBezTo>
                    <a:pt x="1340" y="2138"/>
                    <a:pt x="1606" y="2040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5" name="Google Shape;3224;p78"/>
            <p:cNvSpPr/>
            <p:nvPr/>
          </p:nvSpPr>
          <p:spPr>
            <a:xfrm>
              <a:off x="8744192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4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6" name="Google Shape;3225;p78"/>
            <p:cNvSpPr/>
            <p:nvPr/>
          </p:nvSpPr>
          <p:spPr>
            <a:xfrm>
              <a:off x="8744192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7" name="Google Shape;3226;p78"/>
            <p:cNvSpPr/>
            <p:nvPr/>
          </p:nvSpPr>
          <p:spPr>
            <a:xfrm>
              <a:off x="8744192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8" name="Google Shape;3227;p78"/>
            <p:cNvSpPr/>
            <p:nvPr/>
          </p:nvSpPr>
          <p:spPr>
            <a:xfrm>
              <a:off x="8744192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9" name="Google Shape;3228;p78"/>
            <p:cNvSpPr/>
            <p:nvPr/>
          </p:nvSpPr>
          <p:spPr>
            <a:xfrm>
              <a:off x="8744192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0" name="Google Shape;3229;p78"/>
            <p:cNvSpPr/>
            <p:nvPr/>
          </p:nvSpPr>
          <p:spPr>
            <a:xfrm>
              <a:off x="8642937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1" name="Google Shape;3230;p78"/>
            <p:cNvSpPr/>
            <p:nvPr/>
          </p:nvSpPr>
          <p:spPr>
            <a:xfrm>
              <a:off x="8642937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2" name="Google Shape;3231;p78"/>
            <p:cNvSpPr/>
            <p:nvPr/>
          </p:nvSpPr>
          <p:spPr>
            <a:xfrm>
              <a:off x="8642937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3" name="Google Shape;3232;p78"/>
            <p:cNvSpPr/>
            <p:nvPr/>
          </p:nvSpPr>
          <p:spPr>
            <a:xfrm>
              <a:off x="8642937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4" name="Google Shape;3233;p78"/>
            <p:cNvSpPr/>
            <p:nvPr/>
          </p:nvSpPr>
          <p:spPr>
            <a:xfrm>
              <a:off x="8642937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5" name="Google Shape;3234;p78"/>
            <p:cNvSpPr/>
            <p:nvPr/>
          </p:nvSpPr>
          <p:spPr>
            <a:xfrm>
              <a:off x="8642937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6" name="Google Shape;3235;p78"/>
            <p:cNvSpPr/>
            <p:nvPr/>
          </p:nvSpPr>
          <p:spPr>
            <a:xfrm>
              <a:off x="8642937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7" name="Google Shape;3236;p78"/>
            <p:cNvSpPr/>
            <p:nvPr/>
          </p:nvSpPr>
          <p:spPr>
            <a:xfrm>
              <a:off x="8541948" y="338515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57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8" name="Google Shape;3237;p78"/>
            <p:cNvSpPr/>
            <p:nvPr/>
          </p:nvSpPr>
          <p:spPr>
            <a:xfrm>
              <a:off x="8541948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57" y="1"/>
                  </a:moveTo>
                  <a:cubicBezTo>
                    <a:pt x="472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7" y="2040"/>
                    <a:pt x="1813" y="1822"/>
                  </a:cubicBezTo>
                  <a:cubicBezTo>
                    <a:pt x="2488" y="1147"/>
                    <a:pt x="2008" y="1"/>
                    <a:pt x="105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9" name="Google Shape;3238;p78"/>
            <p:cNvSpPr/>
            <p:nvPr/>
          </p:nvSpPr>
          <p:spPr>
            <a:xfrm>
              <a:off x="8541748" y="1360784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63" y="0"/>
                  </a:moveTo>
                  <a:cubicBezTo>
                    <a:pt x="478" y="0"/>
                    <a:pt x="6" y="480"/>
                    <a:pt x="6" y="1065"/>
                  </a:cubicBezTo>
                  <a:cubicBezTo>
                    <a:pt x="1" y="1709"/>
                    <a:pt x="528" y="2137"/>
                    <a:pt x="1076" y="2137"/>
                  </a:cubicBezTo>
                  <a:cubicBezTo>
                    <a:pt x="1337" y="2137"/>
                    <a:pt x="1603" y="2039"/>
                    <a:pt x="1819" y="1821"/>
                  </a:cubicBezTo>
                  <a:cubicBezTo>
                    <a:pt x="2494" y="1146"/>
                    <a:pt x="2014" y="0"/>
                    <a:pt x="106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0" name="Google Shape;3239;p78"/>
            <p:cNvSpPr/>
            <p:nvPr/>
          </p:nvSpPr>
          <p:spPr>
            <a:xfrm>
              <a:off x="8440659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1" name="Google Shape;3240;p78"/>
            <p:cNvSpPr/>
            <p:nvPr/>
          </p:nvSpPr>
          <p:spPr>
            <a:xfrm>
              <a:off x="8440659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2" name="Google Shape;3241;p78"/>
            <p:cNvSpPr/>
            <p:nvPr/>
          </p:nvSpPr>
          <p:spPr>
            <a:xfrm>
              <a:off x="8440659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3" name="Google Shape;3242;p78"/>
            <p:cNvSpPr/>
            <p:nvPr/>
          </p:nvSpPr>
          <p:spPr>
            <a:xfrm>
              <a:off x="8440659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4" name="Google Shape;3243;p78"/>
            <p:cNvSpPr/>
            <p:nvPr/>
          </p:nvSpPr>
          <p:spPr>
            <a:xfrm>
              <a:off x="8440659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5" name="Google Shape;3244;p78"/>
            <p:cNvSpPr/>
            <p:nvPr/>
          </p:nvSpPr>
          <p:spPr>
            <a:xfrm>
              <a:off x="8440460" y="1360784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1" y="0"/>
                  </a:moveTo>
                  <a:cubicBezTo>
                    <a:pt x="478" y="0"/>
                    <a:pt x="6" y="480"/>
                    <a:pt x="6" y="1065"/>
                  </a:cubicBezTo>
                  <a:cubicBezTo>
                    <a:pt x="1" y="1709"/>
                    <a:pt x="524" y="2137"/>
                    <a:pt x="1072" y="2137"/>
                  </a:cubicBezTo>
                  <a:cubicBezTo>
                    <a:pt x="1334" y="2137"/>
                    <a:pt x="1601" y="2039"/>
                    <a:pt x="1819" y="1821"/>
                  </a:cubicBezTo>
                  <a:cubicBezTo>
                    <a:pt x="2494" y="1146"/>
                    <a:pt x="2014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6" name="Google Shape;3245;p78"/>
            <p:cNvSpPr/>
            <p:nvPr/>
          </p:nvSpPr>
          <p:spPr>
            <a:xfrm>
              <a:off x="8339371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39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7" name="Google Shape;3246;p78"/>
            <p:cNvSpPr/>
            <p:nvPr/>
          </p:nvSpPr>
          <p:spPr>
            <a:xfrm>
              <a:off x="8339371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68" y="2131"/>
                  </a:cubicBezTo>
                  <a:cubicBezTo>
                    <a:pt x="1330" y="2131"/>
                    <a:pt x="1597" y="2032"/>
                    <a:pt x="1814" y="1813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8" name="Google Shape;3247;p78"/>
            <p:cNvSpPr/>
            <p:nvPr/>
          </p:nvSpPr>
          <p:spPr>
            <a:xfrm>
              <a:off x="8339371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9" name="Google Shape;3248;p78"/>
            <p:cNvSpPr/>
            <p:nvPr/>
          </p:nvSpPr>
          <p:spPr>
            <a:xfrm>
              <a:off x="8339371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0" name="Google Shape;3249;p78"/>
            <p:cNvSpPr/>
            <p:nvPr/>
          </p:nvSpPr>
          <p:spPr>
            <a:xfrm>
              <a:off x="8339371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72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1"/>
                  </a:cubicBezTo>
                  <a:cubicBezTo>
                    <a:pt x="2489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1" name="Google Shape;3250;p78"/>
            <p:cNvSpPr/>
            <p:nvPr/>
          </p:nvSpPr>
          <p:spPr>
            <a:xfrm>
              <a:off x="8339205" y="1360784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6" y="0"/>
                    <a:pt x="6" y="480"/>
                    <a:pt x="6" y="1065"/>
                  </a:cubicBezTo>
                  <a:cubicBezTo>
                    <a:pt x="0" y="1709"/>
                    <a:pt x="524" y="2137"/>
                    <a:pt x="1072" y="2137"/>
                  </a:cubicBezTo>
                  <a:cubicBezTo>
                    <a:pt x="1333" y="2137"/>
                    <a:pt x="1601" y="2039"/>
                    <a:pt x="1819" y="1821"/>
                  </a:cubicBezTo>
                  <a:cubicBezTo>
                    <a:pt x="2494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2" name="Google Shape;3251;p78"/>
            <p:cNvSpPr/>
            <p:nvPr/>
          </p:nvSpPr>
          <p:spPr>
            <a:xfrm>
              <a:off x="8238116" y="3789977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3" name="Google Shape;3252;p78"/>
            <p:cNvSpPr/>
            <p:nvPr/>
          </p:nvSpPr>
          <p:spPr>
            <a:xfrm>
              <a:off x="8238116" y="368868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74"/>
                  </a:cubicBezTo>
                  <a:cubicBezTo>
                    <a:pt x="0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4" name="Google Shape;3253;p78"/>
            <p:cNvSpPr/>
            <p:nvPr/>
          </p:nvSpPr>
          <p:spPr>
            <a:xfrm>
              <a:off x="8237916" y="1360784"/>
              <a:ext cx="82851" cy="70859"/>
            </a:xfrm>
            <a:custGeom>
              <a:rect l="l" t="t" r="r" b="b"/>
              <a:pathLst>
                <a:path w="2494" h="2133" extrusionOk="0">
                  <a:moveTo>
                    <a:pt x="1071" y="0"/>
                  </a:moveTo>
                  <a:cubicBezTo>
                    <a:pt x="486" y="0"/>
                    <a:pt x="6" y="472"/>
                    <a:pt x="6" y="1065"/>
                  </a:cubicBezTo>
                  <a:cubicBezTo>
                    <a:pt x="1" y="1709"/>
                    <a:pt x="524" y="2133"/>
                    <a:pt x="1073" y="2133"/>
                  </a:cubicBezTo>
                  <a:cubicBezTo>
                    <a:pt x="1334" y="2133"/>
                    <a:pt x="1601" y="2036"/>
                    <a:pt x="1819" y="1821"/>
                  </a:cubicBezTo>
                  <a:cubicBezTo>
                    <a:pt x="2494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5" name="Google Shape;3254;p78"/>
            <p:cNvSpPr/>
            <p:nvPr/>
          </p:nvSpPr>
          <p:spPr>
            <a:xfrm>
              <a:off x="8136827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6" name="Google Shape;3255;p78"/>
            <p:cNvSpPr/>
            <p:nvPr/>
          </p:nvSpPr>
          <p:spPr>
            <a:xfrm>
              <a:off x="8136827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2"/>
                    <a:pt x="1822" y="1813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7" name="Google Shape;3256;p78"/>
            <p:cNvSpPr/>
            <p:nvPr/>
          </p:nvSpPr>
          <p:spPr>
            <a:xfrm>
              <a:off x="8136661" y="1360784"/>
              <a:ext cx="82851" cy="70859"/>
            </a:xfrm>
            <a:custGeom>
              <a:rect l="l" t="t" r="r" b="b"/>
              <a:pathLst>
                <a:path w="2494" h="2133" extrusionOk="0">
                  <a:moveTo>
                    <a:pt x="1071" y="0"/>
                  </a:moveTo>
                  <a:cubicBezTo>
                    <a:pt x="485" y="0"/>
                    <a:pt x="6" y="472"/>
                    <a:pt x="6" y="1065"/>
                  </a:cubicBezTo>
                  <a:cubicBezTo>
                    <a:pt x="0" y="1709"/>
                    <a:pt x="524" y="2133"/>
                    <a:pt x="1072" y="2133"/>
                  </a:cubicBezTo>
                  <a:cubicBezTo>
                    <a:pt x="1334" y="2133"/>
                    <a:pt x="1601" y="2036"/>
                    <a:pt x="1819" y="1821"/>
                  </a:cubicBezTo>
                  <a:cubicBezTo>
                    <a:pt x="2493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8" name="Google Shape;3257;p78"/>
            <p:cNvSpPr/>
            <p:nvPr/>
          </p:nvSpPr>
          <p:spPr>
            <a:xfrm>
              <a:off x="8035572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6" y="2131"/>
                    <a:pt x="1073" y="2131"/>
                  </a:cubicBezTo>
                  <a:cubicBezTo>
                    <a:pt x="1336" y="2131"/>
                    <a:pt x="1605" y="2032"/>
                    <a:pt x="1821" y="1813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9" name="Google Shape;3258;p78"/>
            <p:cNvSpPr/>
            <p:nvPr/>
          </p:nvSpPr>
          <p:spPr>
            <a:xfrm>
              <a:off x="8035572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0" name="Google Shape;3259;p78"/>
            <p:cNvSpPr/>
            <p:nvPr/>
          </p:nvSpPr>
          <p:spPr>
            <a:xfrm>
              <a:off x="8035572" y="1461773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0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96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1" name="Google Shape;3260;p78"/>
            <p:cNvSpPr/>
            <p:nvPr/>
          </p:nvSpPr>
          <p:spPr>
            <a:xfrm>
              <a:off x="8035572" y="1360784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2" name="Google Shape;3261;p78"/>
            <p:cNvSpPr/>
            <p:nvPr/>
          </p:nvSpPr>
          <p:spPr>
            <a:xfrm>
              <a:off x="7934284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3" name="Google Shape;3262;p78"/>
            <p:cNvSpPr/>
            <p:nvPr/>
          </p:nvSpPr>
          <p:spPr>
            <a:xfrm>
              <a:off x="7934284" y="1461773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0"/>
                  </a:moveTo>
                  <a:cubicBezTo>
                    <a:pt x="480" y="9"/>
                    <a:pt x="9" y="480"/>
                    <a:pt x="1" y="1074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1"/>
                  </a:cubicBezTo>
                  <a:cubicBezTo>
                    <a:pt x="2497" y="1155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4" name="Google Shape;3263;p78"/>
            <p:cNvSpPr/>
            <p:nvPr/>
          </p:nvSpPr>
          <p:spPr>
            <a:xfrm>
              <a:off x="7833028" y="348641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9"/>
                    <a:pt x="522" y="2134"/>
                    <a:pt x="1068" y="2134"/>
                  </a:cubicBezTo>
                  <a:cubicBezTo>
                    <a:pt x="1329" y="2134"/>
                    <a:pt x="1595" y="2037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5" name="Google Shape;3264;p78"/>
            <p:cNvSpPr/>
            <p:nvPr/>
          </p:nvSpPr>
          <p:spPr>
            <a:xfrm>
              <a:off x="7833028" y="338515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6"/>
                    <a:pt x="1813" y="1821"/>
                  </a:cubicBezTo>
                  <a:cubicBezTo>
                    <a:pt x="2488" y="1155"/>
                    <a:pt x="2016" y="8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6" name="Google Shape;3265;p78"/>
            <p:cNvSpPr/>
            <p:nvPr/>
          </p:nvSpPr>
          <p:spPr>
            <a:xfrm>
              <a:off x="7833028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80" y="0"/>
                    <a:pt x="0" y="480"/>
                    <a:pt x="0" y="1074"/>
                  </a:cubicBezTo>
                  <a:cubicBezTo>
                    <a:pt x="0" y="1711"/>
                    <a:pt x="521" y="2137"/>
                    <a:pt x="1067" y="2137"/>
                  </a:cubicBezTo>
                  <a:cubicBezTo>
                    <a:pt x="1328" y="2137"/>
                    <a:pt x="1595" y="2040"/>
                    <a:pt x="1813" y="1821"/>
                  </a:cubicBezTo>
                  <a:cubicBezTo>
                    <a:pt x="2488" y="1155"/>
                    <a:pt x="2016" y="9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7" name="Google Shape;3266;p78"/>
            <p:cNvSpPr/>
            <p:nvPr/>
          </p:nvSpPr>
          <p:spPr>
            <a:xfrm>
              <a:off x="7731740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96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8" name="Google Shape;3267;p78"/>
            <p:cNvSpPr/>
            <p:nvPr/>
          </p:nvSpPr>
          <p:spPr>
            <a:xfrm>
              <a:off x="7731740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9"/>
                    <a:pt x="522" y="2134"/>
                    <a:pt x="1069" y="2134"/>
                  </a:cubicBezTo>
                  <a:cubicBezTo>
                    <a:pt x="1329" y="2134"/>
                    <a:pt x="1596" y="2037"/>
                    <a:pt x="1814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9" name="Google Shape;3268;p78"/>
            <p:cNvSpPr/>
            <p:nvPr/>
          </p:nvSpPr>
          <p:spPr>
            <a:xfrm>
              <a:off x="7731740" y="156302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2" y="2134"/>
                    <a:pt x="1069" y="2134"/>
                  </a:cubicBezTo>
                  <a:cubicBezTo>
                    <a:pt x="1329" y="2134"/>
                    <a:pt x="1596" y="2037"/>
                    <a:pt x="1814" y="1822"/>
                  </a:cubicBezTo>
                  <a:cubicBezTo>
                    <a:pt x="2488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0" name="Google Shape;3269;p78"/>
            <p:cNvSpPr/>
            <p:nvPr/>
          </p:nvSpPr>
          <p:spPr>
            <a:xfrm>
              <a:off x="7630485" y="3891232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1" name="Google Shape;3270;p78"/>
            <p:cNvSpPr/>
            <p:nvPr/>
          </p:nvSpPr>
          <p:spPr>
            <a:xfrm>
              <a:off x="7630485" y="3789977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73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39" y="2137"/>
                    <a:pt x="1606" y="2039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2" name="Google Shape;3271;p78"/>
            <p:cNvSpPr/>
            <p:nvPr/>
          </p:nvSpPr>
          <p:spPr>
            <a:xfrm>
              <a:off x="7630485" y="368868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73" y="1"/>
                  </a:moveTo>
                  <a:cubicBezTo>
                    <a:pt x="480" y="1"/>
                    <a:pt x="8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3" name="Google Shape;3272;p78"/>
            <p:cNvSpPr/>
            <p:nvPr/>
          </p:nvSpPr>
          <p:spPr>
            <a:xfrm>
              <a:off x="7630485" y="3587699"/>
              <a:ext cx="82918" cy="70792"/>
            </a:xfrm>
            <a:custGeom>
              <a:rect l="l" t="t" r="r" b="b"/>
              <a:pathLst>
                <a:path w="2496" h="2131" extrusionOk="0">
                  <a:moveTo>
                    <a:pt x="1073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6" y="2131"/>
                    <a:pt x="1073" y="2131"/>
                  </a:cubicBezTo>
                  <a:cubicBezTo>
                    <a:pt x="1336" y="2131"/>
                    <a:pt x="1604" y="2032"/>
                    <a:pt x="1821" y="1813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4" name="Google Shape;3273;p78"/>
            <p:cNvSpPr/>
            <p:nvPr/>
          </p:nvSpPr>
          <p:spPr>
            <a:xfrm>
              <a:off x="7630485" y="3486411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1"/>
                  </a:moveTo>
                  <a:cubicBezTo>
                    <a:pt x="480" y="1"/>
                    <a:pt x="8" y="480"/>
                    <a:pt x="0" y="1066"/>
                  </a:cubicBezTo>
                  <a:cubicBezTo>
                    <a:pt x="0" y="1709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5" name="Google Shape;3274;p78"/>
            <p:cNvSpPr/>
            <p:nvPr/>
          </p:nvSpPr>
          <p:spPr>
            <a:xfrm>
              <a:off x="7630485" y="3385156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6" name="Google Shape;3275;p78"/>
            <p:cNvSpPr/>
            <p:nvPr/>
          </p:nvSpPr>
          <p:spPr>
            <a:xfrm>
              <a:off x="7630485" y="1664316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1"/>
                  </a:moveTo>
                  <a:cubicBezTo>
                    <a:pt x="480" y="1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7" name="Google Shape;3276;p78"/>
            <p:cNvSpPr/>
            <p:nvPr/>
          </p:nvSpPr>
          <p:spPr>
            <a:xfrm>
              <a:off x="7630485" y="1563028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73" y="1"/>
                  </a:moveTo>
                  <a:cubicBezTo>
                    <a:pt x="480" y="1"/>
                    <a:pt x="8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8" name="Google Shape;3277;p78"/>
            <p:cNvSpPr/>
            <p:nvPr/>
          </p:nvSpPr>
          <p:spPr>
            <a:xfrm>
              <a:off x="7529462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39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9" name="Google Shape;3278;p78"/>
            <p:cNvSpPr/>
            <p:nvPr/>
          </p:nvSpPr>
          <p:spPr>
            <a:xfrm>
              <a:off x="7529462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0" name="Google Shape;3279;p78"/>
            <p:cNvSpPr/>
            <p:nvPr/>
          </p:nvSpPr>
          <p:spPr>
            <a:xfrm>
              <a:off x="7529462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67" y="2131"/>
                  </a:cubicBezTo>
                  <a:cubicBezTo>
                    <a:pt x="1330" y="2131"/>
                    <a:pt x="1597" y="2032"/>
                    <a:pt x="1814" y="1813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1" name="Google Shape;3280;p78"/>
            <p:cNvSpPr/>
            <p:nvPr/>
          </p:nvSpPr>
          <p:spPr>
            <a:xfrm>
              <a:off x="7529462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2" name="Google Shape;3281;p78"/>
            <p:cNvSpPr/>
            <p:nvPr/>
          </p:nvSpPr>
          <p:spPr>
            <a:xfrm>
              <a:off x="7529462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3" name="Google Shape;3282;p78"/>
            <p:cNvSpPr/>
            <p:nvPr/>
          </p:nvSpPr>
          <p:spPr>
            <a:xfrm>
              <a:off x="7529462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4" name="Google Shape;3283;p78"/>
            <p:cNvSpPr/>
            <p:nvPr/>
          </p:nvSpPr>
          <p:spPr>
            <a:xfrm>
              <a:off x="7529462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5" name="Google Shape;3284;p78"/>
            <p:cNvSpPr/>
            <p:nvPr/>
          </p:nvSpPr>
          <p:spPr>
            <a:xfrm>
              <a:off x="7428207" y="338515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6" name="Google Shape;3285;p78"/>
            <p:cNvSpPr/>
            <p:nvPr/>
          </p:nvSpPr>
          <p:spPr>
            <a:xfrm>
              <a:off x="7428207" y="3283867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7" name="Google Shape;3286;p78"/>
            <p:cNvSpPr/>
            <p:nvPr/>
          </p:nvSpPr>
          <p:spPr>
            <a:xfrm>
              <a:off x="7428207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8" name="Google Shape;3287;p78"/>
            <p:cNvSpPr/>
            <p:nvPr/>
          </p:nvSpPr>
          <p:spPr>
            <a:xfrm>
              <a:off x="7428207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9" name="Google Shape;3288;p78"/>
            <p:cNvSpPr/>
            <p:nvPr/>
          </p:nvSpPr>
          <p:spPr>
            <a:xfrm>
              <a:off x="7428207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0" name="Google Shape;3289;p78"/>
            <p:cNvSpPr/>
            <p:nvPr/>
          </p:nvSpPr>
          <p:spPr>
            <a:xfrm>
              <a:off x="7428207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1" name="Google Shape;3290;p78"/>
            <p:cNvSpPr/>
            <p:nvPr/>
          </p:nvSpPr>
          <p:spPr>
            <a:xfrm>
              <a:off x="7326918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74"/>
                  </a:cubicBezTo>
                  <a:cubicBezTo>
                    <a:pt x="1" y="1712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2" name="Google Shape;3291;p78"/>
            <p:cNvSpPr/>
            <p:nvPr/>
          </p:nvSpPr>
          <p:spPr>
            <a:xfrm>
              <a:off x="7326918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3" name="Google Shape;3292;p78"/>
            <p:cNvSpPr/>
            <p:nvPr/>
          </p:nvSpPr>
          <p:spPr>
            <a:xfrm>
              <a:off x="7326918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4" name="Google Shape;3293;p78"/>
            <p:cNvSpPr/>
            <p:nvPr/>
          </p:nvSpPr>
          <p:spPr>
            <a:xfrm>
              <a:off x="7326918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5" name="Google Shape;3294;p78"/>
            <p:cNvSpPr/>
            <p:nvPr/>
          </p:nvSpPr>
          <p:spPr>
            <a:xfrm>
              <a:off x="7225663" y="3283867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6" name="Google Shape;3295;p78"/>
            <p:cNvSpPr/>
            <p:nvPr/>
          </p:nvSpPr>
          <p:spPr>
            <a:xfrm>
              <a:off x="7225663" y="3182612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96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7" name="Google Shape;3296;p78"/>
            <p:cNvSpPr/>
            <p:nvPr/>
          </p:nvSpPr>
          <p:spPr>
            <a:xfrm>
              <a:off x="7225663" y="1664316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8" name="Google Shape;3297;p78"/>
            <p:cNvSpPr/>
            <p:nvPr/>
          </p:nvSpPr>
          <p:spPr>
            <a:xfrm>
              <a:off x="7225663" y="1563028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9" name="Google Shape;3298;p78"/>
            <p:cNvSpPr/>
            <p:nvPr/>
          </p:nvSpPr>
          <p:spPr>
            <a:xfrm>
              <a:off x="7225663" y="1360784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0" name="Google Shape;3299;p78"/>
            <p:cNvSpPr/>
            <p:nvPr/>
          </p:nvSpPr>
          <p:spPr>
            <a:xfrm>
              <a:off x="7225663" y="1158240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1" name="Google Shape;3300;p78"/>
            <p:cNvSpPr/>
            <p:nvPr/>
          </p:nvSpPr>
          <p:spPr>
            <a:xfrm>
              <a:off x="7124375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2" name="Google Shape;3301;p78"/>
            <p:cNvSpPr/>
            <p:nvPr/>
          </p:nvSpPr>
          <p:spPr>
            <a:xfrm>
              <a:off x="7124375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3" name="Google Shape;3302;p78"/>
            <p:cNvSpPr/>
            <p:nvPr/>
          </p:nvSpPr>
          <p:spPr>
            <a:xfrm>
              <a:off x="7124375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0" y="8"/>
                    <a:pt x="9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2" y="1821"/>
                  </a:cubicBezTo>
                  <a:cubicBezTo>
                    <a:pt x="2496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4" name="Google Shape;3303;p78"/>
            <p:cNvSpPr/>
            <p:nvPr/>
          </p:nvSpPr>
          <p:spPr>
            <a:xfrm>
              <a:off x="7124375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5" name="Google Shape;3304;p78"/>
            <p:cNvSpPr/>
            <p:nvPr/>
          </p:nvSpPr>
          <p:spPr>
            <a:xfrm>
              <a:off x="7124375" y="1360784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6" name="Google Shape;3305;p78"/>
            <p:cNvSpPr/>
            <p:nvPr/>
          </p:nvSpPr>
          <p:spPr>
            <a:xfrm>
              <a:off x="7023385" y="3587699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7" name="Google Shape;3306;p78"/>
            <p:cNvSpPr/>
            <p:nvPr/>
          </p:nvSpPr>
          <p:spPr>
            <a:xfrm>
              <a:off x="7023385" y="348641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2" y="2134"/>
                  </a:cubicBezTo>
                  <a:cubicBezTo>
                    <a:pt x="1332" y="2134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8" name="Google Shape;3307;p78"/>
            <p:cNvSpPr/>
            <p:nvPr/>
          </p:nvSpPr>
          <p:spPr>
            <a:xfrm>
              <a:off x="7023385" y="338515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9" name="Google Shape;3308;p78"/>
            <p:cNvSpPr/>
            <p:nvPr/>
          </p:nvSpPr>
          <p:spPr>
            <a:xfrm>
              <a:off x="7023385" y="308159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0" name="Google Shape;3309;p78"/>
            <p:cNvSpPr/>
            <p:nvPr/>
          </p:nvSpPr>
          <p:spPr>
            <a:xfrm>
              <a:off x="7023385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1" name="Google Shape;3310;p78"/>
            <p:cNvSpPr/>
            <p:nvPr/>
          </p:nvSpPr>
          <p:spPr>
            <a:xfrm>
              <a:off x="7023385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2" name="Google Shape;3311;p78"/>
            <p:cNvSpPr/>
            <p:nvPr/>
          </p:nvSpPr>
          <p:spPr>
            <a:xfrm>
              <a:off x="7023385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72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0" y="2137"/>
                  </a:cubicBezTo>
                  <a:cubicBezTo>
                    <a:pt x="1331" y="2137"/>
                    <a:pt x="1597" y="2040"/>
                    <a:pt x="1813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3" name="Google Shape;3312;p78"/>
            <p:cNvSpPr/>
            <p:nvPr/>
          </p:nvSpPr>
          <p:spPr>
            <a:xfrm>
              <a:off x="7023385" y="1158240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4" name="Google Shape;3313;p78"/>
            <p:cNvSpPr/>
            <p:nvPr/>
          </p:nvSpPr>
          <p:spPr>
            <a:xfrm>
              <a:off x="6922097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5" name="Google Shape;3314;p78"/>
            <p:cNvSpPr/>
            <p:nvPr/>
          </p:nvSpPr>
          <p:spPr>
            <a:xfrm>
              <a:off x="6922097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6" name="Google Shape;3315;p78"/>
            <p:cNvSpPr/>
            <p:nvPr/>
          </p:nvSpPr>
          <p:spPr>
            <a:xfrm>
              <a:off x="6922097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7" name="Google Shape;3316;p78"/>
            <p:cNvSpPr/>
            <p:nvPr/>
          </p:nvSpPr>
          <p:spPr>
            <a:xfrm>
              <a:off x="6922097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8" name="Google Shape;3317;p78"/>
            <p:cNvSpPr/>
            <p:nvPr/>
          </p:nvSpPr>
          <p:spPr>
            <a:xfrm>
              <a:off x="6922097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9" name="Google Shape;3318;p78"/>
            <p:cNvSpPr/>
            <p:nvPr/>
          </p:nvSpPr>
          <p:spPr>
            <a:xfrm>
              <a:off x="6922097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0" name="Google Shape;3319;p78"/>
            <p:cNvSpPr/>
            <p:nvPr/>
          </p:nvSpPr>
          <p:spPr>
            <a:xfrm>
              <a:off x="6922097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1" name="Google Shape;3320;p78"/>
            <p:cNvSpPr/>
            <p:nvPr/>
          </p:nvSpPr>
          <p:spPr>
            <a:xfrm>
              <a:off x="6922097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1"/>
                  </a:cubicBezTo>
                  <a:cubicBezTo>
                    <a:pt x="2488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2" name="Google Shape;3321;p78"/>
            <p:cNvSpPr/>
            <p:nvPr/>
          </p:nvSpPr>
          <p:spPr>
            <a:xfrm>
              <a:off x="6820842" y="368868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3" name="Google Shape;3322;p78"/>
            <p:cNvSpPr/>
            <p:nvPr/>
          </p:nvSpPr>
          <p:spPr>
            <a:xfrm>
              <a:off x="6820842" y="3283867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4" name="Google Shape;3323;p78"/>
            <p:cNvSpPr/>
            <p:nvPr/>
          </p:nvSpPr>
          <p:spPr>
            <a:xfrm>
              <a:off x="6820842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5" name="Google Shape;3324;p78"/>
            <p:cNvSpPr/>
            <p:nvPr/>
          </p:nvSpPr>
          <p:spPr>
            <a:xfrm>
              <a:off x="6820842" y="308159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6" name="Google Shape;3325;p78"/>
            <p:cNvSpPr/>
            <p:nvPr/>
          </p:nvSpPr>
          <p:spPr>
            <a:xfrm>
              <a:off x="6820842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7" name="Google Shape;3326;p78"/>
            <p:cNvSpPr/>
            <p:nvPr/>
          </p:nvSpPr>
          <p:spPr>
            <a:xfrm>
              <a:off x="6820842" y="1259495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8" name="Google Shape;3327;p78"/>
            <p:cNvSpPr/>
            <p:nvPr/>
          </p:nvSpPr>
          <p:spPr>
            <a:xfrm>
              <a:off x="6719553" y="368868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9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9" name="Google Shape;3328;p78"/>
            <p:cNvSpPr/>
            <p:nvPr/>
          </p:nvSpPr>
          <p:spPr>
            <a:xfrm>
              <a:off x="6719553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6" y="2131"/>
                    <a:pt x="1073" y="2131"/>
                  </a:cubicBezTo>
                  <a:cubicBezTo>
                    <a:pt x="1337" y="2131"/>
                    <a:pt x="1605" y="2032"/>
                    <a:pt x="1822" y="1813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0" name="Google Shape;3329;p78"/>
            <p:cNvSpPr/>
            <p:nvPr/>
          </p:nvSpPr>
          <p:spPr>
            <a:xfrm>
              <a:off x="6719553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1" name="Google Shape;3330;p78"/>
            <p:cNvSpPr/>
            <p:nvPr/>
          </p:nvSpPr>
          <p:spPr>
            <a:xfrm>
              <a:off x="6719553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8"/>
                    <a:pt x="9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2" y="1821"/>
                  </a:cubicBezTo>
                  <a:cubicBezTo>
                    <a:pt x="2496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2" name="Google Shape;3331;p78"/>
            <p:cNvSpPr/>
            <p:nvPr/>
          </p:nvSpPr>
          <p:spPr>
            <a:xfrm>
              <a:off x="6719553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5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8"/>
                    <a:pt x="526" y="2131"/>
                    <a:pt x="1073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3" name="Google Shape;3332;p78"/>
            <p:cNvSpPr/>
            <p:nvPr/>
          </p:nvSpPr>
          <p:spPr>
            <a:xfrm>
              <a:off x="6719553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4" name="Google Shape;3333;p78"/>
            <p:cNvSpPr/>
            <p:nvPr/>
          </p:nvSpPr>
          <p:spPr>
            <a:xfrm>
              <a:off x="6618265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5" name="Google Shape;3334;p78"/>
            <p:cNvSpPr/>
            <p:nvPr/>
          </p:nvSpPr>
          <p:spPr>
            <a:xfrm>
              <a:off x="6618265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6" name="Google Shape;3335;p78"/>
            <p:cNvSpPr/>
            <p:nvPr/>
          </p:nvSpPr>
          <p:spPr>
            <a:xfrm>
              <a:off x="6618265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7" name="Google Shape;3336;p78"/>
            <p:cNvSpPr/>
            <p:nvPr/>
          </p:nvSpPr>
          <p:spPr>
            <a:xfrm>
              <a:off x="6618265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8"/>
                    <a:pt x="9" y="480"/>
                    <a:pt x="1" y="1073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2" y="1821"/>
                  </a:cubicBezTo>
                  <a:cubicBezTo>
                    <a:pt x="2497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8" name="Google Shape;3337;p78"/>
            <p:cNvSpPr/>
            <p:nvPr/>
          </p:nvSpPr>
          <p:spPr>
            <a:xfrm>
              <a:off x="6517275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9" name="Google Shape;3338;p78"/>
            <p:cNvSpPr/>
            <p:nvPr/>
          </p:nvSpPr>
          <p:spPr>
            <a:xfrm>
              <a:off x="6517275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0" name="Google Shape;3339;p78"/>
            <p:cNvSpPr/>
            <p:nvPr/>
          </p:nvSpPr>
          <p:spPr>
            <a:xfrm>
              <a:off x="6517275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1" name="Google Shape;3340;p78"/>
            <p:cNvSpPr/>
            <p:nvPr/>
          </p:nvSpPr>
          <p:spPr>
            <a:xfrm>
              <a:off x="6517275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2" name="Google Shape;3341;p78"/>
            <p:cNvSpPr/>
            <p:nvPr/>
          </p:nvSpPr>
          <p:spPr>
            <a:xfrm>
              <a:off x="6517275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3" name="Google Shape;3342;p78"/>
            <p:cNvSpPr/>
            <p:nvPr/>
          </p:nvSpPr>
          <p:spPr>
            <a:xfrm>
              <a:off x="6517275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6" y="0"/>
                  </a:cubicBez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4" name="Google Shape;3343;p78"/>
            <p:cNvSpPr/>
            <p:nvPr/>
          </p:nvSpPr>
          <p:spPr>
            <a:xfrm>
              <a:off x="6416020" y="308159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5" name="Google Shape;3344;p78"/>
            <p:cNvSpPr/>
            <p:nvPr/>
          </p:nvSpPr>
          <p:spPr>
            <a:xfrm>
              <a:off x="6416020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6" name="Google Shape;3345;p78"/>
            <p:cNvSpPr/>
            <p:nvPr/>
          </p:nvSpPr>
          <p:spPr>
            <a:xfrm>
              <a:off x="6416020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8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29" y="1821"/>
                  </a:cubicBezTo>
                  <a:cubicBezTo>
                    <a:pt x="2493" y="1149"/>
                    <a:pt x="2019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7" name="Google Shape;3346;p78"/>
            <p:cNvSpPr/>
            <p:nvPr/>
          </p:nvSpPr>
          <p:spPr>
            <a:xfrm>
              <a:off x="6314732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8" name="Google Shape;3347;p78"/>
            <p:cNvSpPr/>
            <p:nvPr/>
          </p:nvSpPr>
          <p:spPr>
            <a:xfrm>
              <a:off x="6314732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2" y="2039"/>
                    <a:pt x="1830" y="1821"/>
                  </a:cubicBezTo>
                  <a:cubicBezTo>
                    <a:pt x="2494" y="1149"/>
                    <a:pt x="2028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</p:grp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页 www.51pptmoban.com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F87CF-3569-4A6D-ABE9-80B564D3AFB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1EDE2-ED55-47B1-BF0C-0EF98048EBB1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6" name="组合 5"/>
          <p:cNvGrpSpPr/>
          <p:nvPr userDrawn="1"/>
        </p:nvGrpSpPr>
        <p:grpSpPr>
          <a:xfrm>
            <a:off x="475054" y="923546"/>
            <a:ext cx="10967647" cy="5576241"/>
            <a:chOff x="1152244" y="1158240"/>
            <a:chExt cx="9496729" cy="4828389"/>
          </a:xfrm>
          <a:solidFill>
            <a:srgbClr val="1D42E1">
              <a:alpha val="5000"/>
            </a:srgbClr>
          </a:solidFill>
        </p:grpSpPr>
        <p:sp>
          <p:nvSpPr>
            <p:cNvPr id="7" name="Google Shape;1776;p78"/>
            <p:cNvSpPr/>
            <p:nvPr/>
          </p:nvSpPr>
          <p:spPr>
            <a:xfrm>
              <a:off x="9149047" y="4802163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" name="Google Shape;1777;p78"/>
            <p:cNvSpPr/>
            <p:nvPr/>
          </p:nvSpPr>
          <p:spPr>
            <a:xfrm>
              <a:off x="9149047" y="4903684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4" y="2129"/>
                    <a:pt x="1070" y="2129"/>
                  </a:cubicBezTo>
                  <a:cubicBezTo>
                    <a:pt x="1331" y="2129"/>
                    <a:pt x="1597" y="2032"/>
                    <a:pt x="1813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" name="Google Shape;1778;p78"/>
            <p:cNvSpPr/>
            <p:nvPr/>
          </p:nvSpPr>
          <p:spPr>
            <a:xfrm>
              <a:off x="9149047" y="5004707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7" y="2039"/>
                    <a:pt x="1813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" name="Google Shape;1779;p78"/>
            <p:cNvSpPr/>
            <p:nvPr/>
          </p:nvSpPr>
          <p:spPr>
            <a:xfrm>
              <a:off x="9250302" y="4903684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4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" name="Google Shape;1780;p78"/>
            <p:cNvSpPr/>
            <p:nvPr/>
          </p:nvSpPr>
          <p:spPr>
            <a:xfrm>
              <a:off x="9250302" y="500470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39"/>
                    <a:pt x="1813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" name="Google Shape;1781;p78"/>
            <p:cNvSpPr/>
            <p:nvPr/>
          </p:nvSpPr>
          <p:spPr>
            <a:xfrm>
              <a:off x="9351292" y="4903684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4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" name="Google Shape;1782;p78"/>
            <p:cNvSpPr/>
            <p:nvPr/>
          </p:nvSpPr>
          <p:spPr>
            <a:xfrm>
              <a:off x="9351292" y="500470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97" y="1155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" name="Google Shape;1783;p78"/>
            <p:cNvSpPr/>
            <p:nvPr/>
          </p:nvSpPr>
          <p:spPr>
            <a:xfrm>
              <a:off x="9351292" y="520725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1"/>
                  </a:cubicBezTo>
                  <a:cubicBezTo>
                    <a:pt x="2497" y="1147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" name="Google Shape;1784;p78"/>
            <p:cNvSpPr/>
            <p:nvPr/>
          </p:nvSpPr>
          <p:spPr>
            <a:xfrm>
              <a:off x="9452580" y="4903684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4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" name="Google Shape;1785;p78"/>
            <p:cNvSpPr/>
            <p:nvPr/>
          </p:nvSpPr>
          <p:spPr>
            <a:xfrm>
              <a:off x="9452580" y="500470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" name="Google Shape;1786;p78"/>
            <p:cNvSpPr/>
            <p:nvPr/>
          </p:nvSpPr>
          <p:spPr>
            <a:xfrm>
              <a:off x="9452580" y="5308505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5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4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" name="Google Shape;1787;p78"/>
            <p:cNvSpPr/>
            <p:nvPr/>
          </p:nvSpPr>
          <p:spPr>
            <a:xfrm>
              <a:off x="9452580" y="520725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1"/>
                  </a:cubicBezTo>
                  <a:cubicBezTo>
                    <a:pt x="2496" y="1147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" name="Google Shape;1788;p78"/>
            <p:cNvSpPr/>
            <p:nvPr/>
          </p:nvSpPr>
          <p:spPr>
            <a:xfrm>
              <a:off x="9452580" y="510596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10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" name="Google Shape;1789;p78"/>
            <p:cNvSpPr/>
            <p:nvPr/>
          </p:nvSpPr>
          <p:spPr>
            <a:xfrm>
              <a:off x="9657017" y="4903684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4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" name="Google Shape;1790;p78"/>
            <p:cNvSpPr/>
            <p:nvPr/>
          </p:nvSpPr>
          <p:spPr>
            <a:xfrm>
              <a:off x="9657017" y="500470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" name="Google Shape;1791;p78"/>
            <p:cNvSpPr/>
            <p:nvPr/>
          </p:nvSpPr>
          <p:spPr>
            <a:xfrm>
              <a:off x="9657017" y="5308505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5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8"/>
                    <a:pt x="526" y="2131"/>
                    <a:pt x="1073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" name="Google Shape;1792;p78"/>
            <p:cNvSpPr/>
            <p:nvPr/>
          </p:nvSpPr>
          <p:spPr>
            <a:xfrm>
              <a:off x="9657017" y="520725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4" y="2133"/>
                  </a:cubicBezTo>
                  <a:cubicBezTo>
                    <a:pt x="1336" y="2133"/>
                    <a:pt x="1604" y="2037"/>
                    <a:pt x="1822" y="1821"/>
                  </a:cubicBezTo>
                  <a:cubicBezTo>
                    <a:pt x="2496" y="1147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" name="Google Shape;1793;p78"/>
            <p:cNvSpPr/>
            <p:nvPr/>
          </p:nvSpPr>
          <p:spPr>
            <a:xfrm>
              <a:off x="9657017" y="510596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10"/>
                    <a:pt x="530" y="2134"/>
                    <a:pt x="1078" y="2134"/>
                  </a:cubicBezTo>
                  <a:cubicBezTo>
                    <a:pt x="1340" y="2134"/>
                    <a:pt x="1606" y="2037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" name="Google Shape;1794;p78"/>
            <p:cNvSpPr/>
            <p:nvPr/>
          </p:nvSpPr>
          <p:spPr>
            <a:xfrm>
              <a:off x="9759369" y="500470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" name="Google Shape;1795;p78"/>
            <p:cNvSpPr/>
            <p:nvPr/>
          </p:nvSpPr>
          <p:spPr>
            <a:xfrm>
              <a:off x="9759369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1"/>
                  </a:cubicBezTo>
                  <a:cubicBezTo>
                    <a:pt x="2488" y="1147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" name="Google Shape;1796;p78"/>
            <p:cNvSpPr/>
            <p:nvPr/>
          </p:nvSpPr>
          <p:spPr>
            <a:xfrm>
              <a:off x="9759369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10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" name="Google Shape;1797;p78"/>
            <p:cNvSpPr/>
            <p:nvPr/>
          </p:nvSpPr>
          <p:spPr>
            <a:xfrm>
              <a:off x="9351292" y="510596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10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" name="Google Shape;1798;p78"/>
            <p:cNvSpPr/>
            <p:nvPr/>
          </p:nvSpPr>
          <p:spPr>
            <a:xfrm>
              <a:off x="9250302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10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" name="Google Shape;1799;p78"/>
            <p:cNvSpPr/>
            <p:nvPr/>
          </p:nvSpPr>
          <p:spPr>
            <a:xfrm>
              <a:off x="9149047" y="510596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10"/>
                    <a:pt x="525" y="2134"/>
                    <a:pt x="1071" y="2134"/>
                  </a:cubicBezTo>
                  <a:cubicBezTo>
                    <a:pt x="1332" y="2134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" name="Google Shape;1800;p78"/>
            <p:cNvSpPr/>
            <p:nvPr/>
          </p:nvSpPr>
          <p:spPr>
            <a:xfrm>
              <a:off x="8744192" y="500470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39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" name="Google Shape;1801;p78"/>
            <p:cNvSpPr/>
            <p:nvPr/>
          </p:nvSpPr>
          <p:spPr>
            <a:xfrm>
              <a:off x="8744192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10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" name="Google Shape;1802;p78"/>
            <p:cNvSpPr/>
            <p:nvPr/>
          </p:nvSpPr>
          <p:spPr>
            <a:xfrm>
              <a:off x="8845215" y="4903684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3" y="1"/>
                  </a:moveTo>
                  <a:cubicBezTo>
                    <a:pt x="480" y="1"/>
                    <a:pt x="9" y="472"/>
                    <a:pt x="0" y="1066"/>
                  </a:cubicBezTo>
                  <a:cubicBezTo>
                    <a:pt x="0" y="1704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1" y="1814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" name="Google Shape;1803;p78"/>
            <p:cNvSpPr/>
            <p:nvPr/>
          </p:nvSpPr>
          <p:spPr>
            <a:xfrm>
              <a:off x="8845215" y="500470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3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1" y="1821"/>
                  </a:cubicBezTo>
                  <a:cubicBezTo>
                    <a:pt x="2496" y="1155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" name="Google Shape;1804;p78"/>
            <p:cNvSpPr/>
            <p:nvPr/>
          </p:nvSpPr>
          <p:spPr>
            <a:xfrm>
              <a:off x="8845215" y="510596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3" y="1"/>
                  </a:moveTo>
                  <a:cubicBezTo>
                    <a:pt x="480" y="1"/>
                    <a:pt x="9" y="480"/>
                    <a:pt x="0" y="1066"/>
                  </a:cubicBezTo>
                  <a:cubicBezTo>
                    <a:pt x="0" y="1710"/>
                    <a:pt x="529" y="2134"/>
                    <a:pt x="1078" y="2134"/>
                  </a:cubicBezTo>
                  <a:cubicBezTo>
                    <a:pt x="1340" y="2134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" name="Google Shape;1805;p78"/>
            <p:cNvSpPr/>
            <p:nvPr/>
          </p:nvSpPr>
          <p:spPr>
            <a:xfrm>
              <a:off x="8946470" y="4802163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66" y="0"/>
                  </a:moveTo>
                  <a:cubicBezTo>
                    <a:pt x="481" y="0"/>
                    <a:pt x="1" y="480"/>
                    <a:pt x="1" y="1073"/>
                  </a:cubicBezTo>
                  <a:cubicBezTo>
                    <a:pt x="6" y="1715"/>
                    <a:pt x="530" y="2139"/>
                    <a:pt x="1078" y="2139"/>
                  </a:cubicBezTo>
                  <a:cubicBezTo>
                    <a:pt x="1342" y="2139"/>
                    <a:pt x="1611" y="2040"/>
                    <a:pt x="1830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" name="Google Shape;1806;p78"/>
            <p:cNvSpPr/>
            <p:nvPr/>
          </p:nvSpPr>
          <p:spPr>
            <a:xfrm>
              <a:off x="8946470" y="4903684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6" y="1708"/>
                    <a:pt x="530" y="2131"/>
                    <a:pt x="1075" y="2131"/>
                  </a:cubicBezTo>
                  <a:cubicBezTo>
                    <a:pt x="1338" y="2131"/>
                    <a:pt x="1605" y="2033"/>
                    <a:pt x="1822" y="1814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" name="Google Shape;1807;p78"/>
            <p:cNvSpPr/>
            <p:nvPr/>
          </p:nvSpPr>
          <p:spPr>
            <a:xfrm>
              <a:off x="8946470" y="5004707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66" y="0"/>
                  </a:moveTo>
                  <a:cubicBezTo>
                    <a:pt x="481" y="0"/>
                    <a:pt x="1" y="480"/>
                    <a:pt x="1" y="1073"/>
                  </a:cubicBezTo>
                  <a:cubicBezTo>
                    <a:pt x="6" y="1715"/>
                    <a:pt x="530" y="2139"/>
                    <a:pt x="1075" y="2139"/>
                  </a:cubicBezTo>
                  <a:cubicBezTo>
                    <a:pt x="1338" y="2139"/>
                    <a:pt x="1605" y="2041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" name="Google Shape;1808;p78"/>
            <p:cNvSpPr/>
            <p:nvPr/>
          </p:nvSpPr>
          <p:spPr>
            <a:xfrm>
              <a:off x="8946470" y="510596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10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" name="Google Shape;1809;p78"/>
            <p:cNvSpPr/>
            <p:nvPr/>
          </p:nvSpPr>
          <p:spPr>
            <a:xfrm>
              <a:off x="9047759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" name="Google Shape;1810;p78"/>
            <p:cNvSpPr/>
            <p:nvPr/>
          </p:nvSpPr>
          <p:spPr>
            <a:xfrm>
              <a:off x="9047759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" name="Google Shape;1811;p78"/>
            <p:cNvSpPr/>
            <p:nvPr/>
          </p:nvSpPr>
          <p:spPr>
            <a:xfrm>
              <a:off x="9047759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10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" name="Google Shape;1812;p78"/>
            <p:cNvSpPr/>
            <p:nvPr/>
          </p:nvSpPr>
          <p:spPr>
            <a:xfrm>
              <a:off x="9047759" y="500470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" name="Google Shape;1813;p78"/>
            <p:cNvSpPr/>
            <p:nvPr/>
          </p:nvSpPr>
          <p:spPr>
            <a:xfrm>
              <a:off x="9047759" y="4903684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" name="Google Shape;1814;p78"/>
            <p:cNvSpPr/>
            <p:nvPr/>
          </p:nvSpPr>
          <p:spPr>
            <a:xfrm>
              <a:off x="10363777" y="4802163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" name="Google Shape;1815;p78"/>
            <p:cNvSpPr/>
            <p:nvPr/>
          </p:nvSpPr>
          <p:spPr>
            <a:xfrm>
              <a:off x="9958956" y="4903684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" name="Google Shape;1816;p78"/>
            <p:cNvSpPr/>
            <p:nvPr/>
          </p:nvSpPr>
          <p:spPr>
            <a:xfrm>
              <a:off x="9958956" y="4802163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" name="Google Shape;1817;p78"/>
            <p:cNvSpPr/>
            <p:nvPr/>
          </p:nvSpPr>
          <p:spPr>
            <a:xfrm>
              <a:off x="10060211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" name="Google Shape;1818;p78"/>
            <p:cNvSpPr/>
            <p:nvPr/>
          </p:nvSpPr>
          <p:spPr>
            <a:xfrm>
              <a:off x="9857402" y="4599619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0" y="8"/>
                    <a:pt x="9" y="480"/>
                    <a:pt x="1" y="1073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2" y="1821"/>
                  </a:cubicBezTo>
                  <a:cubicBezTo>
                    <a:pt x="2496" y="1154"/>
                    <a:pt x="2017" y="8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" name="Google Shape;1819;p78"/>
            <p:cNvSpPr/>
            <p:nvPr/>
          </p:nvSpPr>
          <p:spPr>
            <a:xfrm>
              <a:off x="9655124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" name="Google Shape;1820;p78"/>
            <p:cNvSpPr/>
            <p:nvPr/>
          </p:nvSpPr>
          <p:spPr>
            <a:xfrm>
              <a:off x="9149047" y="4296053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1" y="2134"/>
                  </a:cubicBezTo>
                  <a:cubicBezTo>
                    <a:pt x="1332" y="2134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" name="Google Shape;1821;p78"/>
            <p:cNvSpPr/>
            <p:nvPr/>
          </p:nvSpPr>
          <p:spPr>
            <a:xfrm>
              <a:off x="9452580" y="4498597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4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" name="Google Shape;1822;p78"/>
            <p:cNvSpPr/>
            <p:nvPr/>
          </p:nvSpPr>
          <p:spPr>
            <a:xfrm>
              <a:off x="9452580" y="439734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" name="Google Shape;1823;p78"/>
            <p:cNvSpPr/>
            <p:nvPr/>
          </p:nvSpPr>
          <p:spPr>
            <a:xfrm>
              <a:off x="9351292" y="4498597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4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" name="Google Shape;1824;p78"/>
            <p:cNvSpPr/>
            <p:nvPr/>
          </p:nvSpPr>
          <p:spPr>
            <a:xfrm>
              <a:off x="9351292" y="439734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" name="Google Shape;1825;p78"/>
            <p:cNvSpPr/>
            <p:nvPr/>
          </p:nvSpPr>
          <p:spPr>
            <a:xfrm>
              <a:off x="9250302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" name="Google Shape;1826;p78"/>
            <p:cNvSpPr/>
            <p:nvPr/>
          </p:nvSpPr>
          <p:spPr>
            <a:xfrm>
              <a:off x="9250302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" name="Google Shape;1827;p78"/>
            <p:cNvSpPr/>
            <p:nvPr/>
          </p:nvSpPr>
          <p:spPr>
            <a:xfrm>
              <a:off x="10262489" y="540952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6" y="0"/>
                  </a:moveTo>
                  <a:cubicBezTo>
                    <a:pt x="480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1"/>
                  </a:cubicBezTo>
                  <a:cubicBezTo>
                    <a:pt x="2496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" name="Google Shape;1828;p78"/>
            <p:cNvSpPr/>
            <p:nvPr/>
          </p:nvSpPr>
          <p:spPr>
            <a:xfrm>
              <a:off x="10161234" y="5612071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7"/>
                    <a:pt x="1821" y="1821"/>
                  </a:cubicBezTo>
                  <a:cubicBezTo>
                    <a:pt x="2496" y="1147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" name="Google Shape;1829;p78"/>
            <p:cNvSpPr/>
            <p:nvPr/>
          </p:nvSpPr>
          <p:spPr>
            <a:xfrm>
              <a:off x="10161234" y="5510783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73" y="1"/>
                  </a:moveTo>
                  <a:cubicBezTo>
                    <a:pt x="480" y="1"/>
                    <a:pt x="8" y="480"/>
                    <a:pt x="0" y="1066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39" y="2137"/>
                    <a:pt x="1606" y="2040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" name="Google Shape;1830;p78"/>
            <p:cNvSpPr/>
            <p:nvPr/>
          </p:nvSpPr>
          <p:spPr>
            <a:xfrm>
              <a:off x="10060211" y="561207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1"/>
                  </a:cubicBezTo>
                  <a:cubicBezTo>
                    <a:pt x="2488" y="1147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" name="Google Shape;1831;p78"/>
            <p:cNvSpPr/>
            <p:nvPr/>
          </p:nvSpPr>
          <p:spPr>
            <a:xfrm>
              <a:off x="9452580" y="561207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1"/>
                  </a:cubicBezTo>
                  <a:cubicBezTo>
                    <a:pt x="2496" y="1147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" name="Google Shape;1832;p78"/>
            <p:cNvSpPr/>
            <p:nvPr/>
          </p:nvSpPr>
          <p:spPr>
            <a:xfrm>
              <a:off x="9553869" y="5409528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4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" name="Google Shape;1833;p78"/>
            <p:cNvSpPr/>
            <p:nvPr/>
          </p:nvSpPr>
          <p:spPr>
            <a:xfrm>
              <a:off x="9553869" y="5308505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" name="Google Shape;1834;p78"/>
            <p:cNvSpPr/>
            <p:nvPr/>
          </p:nvSpPr>
          <p:spPr>
            <a:xfrm>
              <a:off x="9553869" y="5207250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7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" name="Google Shape;1835;p78"/>
            <p:cNvSpPr/>
            <p:nvPr/>
          </p:nvSpPr>
          <p:spPr>
            <a:xfrm>
              <a:off x="9553869" y="510596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10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" name="Google Shape;1836;p78"/>
            <p:cNvSpPr/>
            <p:nvPr/>
          </p:nvSpPr>
          <p:spPr>
            <a:xfrm>
              <a:off x="9553869" y="5004707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" name="Google Shape;1837;p78"/>
            <p:cNvSpPr/>
            <p:nvPr/>
          </p:nvSpPr>
          <p:spPr>
            <a:xfrm>
              <a:off x="9553869" y="4903684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4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" name="Google Shape;1838;p78"/>
            <p:cNvSpPr/>
            <p:nvPr/>
          </p:nvSpPr>
          <p:spPr>
            <a:xfrm>
              <a:off x="9553869" y="4802163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" name="Google Shape;1839;p78"/>
            <p:cNvSpPr/>
            <p:nvPr/>
          </p:nvSpPr>
          <p:spPr>
            <a:xfrm>
              <a:off x="9452580" y="540952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2" y="1821"/>
                  </a:cubicBezTo>
                  <a:cubicBezTo>
                    <a:pt x="2496" y="1155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" name="Google Shape;1840;p78"/>
            <p:cNvSpPr/>
            <p:nvPr/>
          </p:nvSpPr>
          <p:spPr>
            <a:xfrm>
              <a:off x="9452580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" name="Google Shape;1841;p78"/>
            <p:cNvSpPr/>
            <p:nvPr/>
          </p:nvSpPr>
          <p:spPr>
            <a:xfrm>
              <a:off x="9452580" y="4700875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" name="Google Shape;1842;p78"/>
            <p:cNvSpPr/>
            <p:nvPr/>
          </p:nvSpPr>
          <p:spPr>
            <a:xfrm>
              <a:off x="9351292" y="540952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8"/>
                    <a:pt x="9" y="480"/>
                    <a:pt x="1" y="1073"/>
                  </a:cubicBezTo>
                  <a:cubicBezTo>
                    <a:pt x="1" y="1711"/>
                    <a:pt x="525" y="2137"/>
                    <a:pt x="1074" y="2137"/>
                  </a:cubicBezTo>
                  <a:cubicBezTo>
                    <a:pt x="1336" y="2137"/>
                    <a:pt x="1604" y="2040"/>
                    <a:pt x="1822" y="1821"/>
                  </a:cubicBezTo>
                  <a:cubicBezTo>
                    <a:pt x="2497" y="1155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" name="Google Shape;1843;p78"/>
            <p:cNvSpPr/>
            <p:nvPr/>
          </p:nvSpPr>
          <p:spPr>
            <a:xfrm>
              <a:off x="9351292" y="5308505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8"/>
                    <a:pt x="527" y="2131"/>
                    <a:pt x="1074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" name="Google Shape;1844;p78"/>
            <p:cNvSpPr/>
            <p:nvPr/>
          </p:nvSpPr>
          <p:spPr>
            <a:xfrm>
              <a:off x="9351292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497" y="1146"/>
                    <a:pt x="2025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" name="Google Shape;1845;p78"/>
            <p:cNvSpPr/>
            <p:nvPr/>
          </p:nvSpPr>
          <p:spPr>
            <a:xfrm>
              <a:off x="9351292" y="4700875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" name="Google Shape;1846;p78"/>
            <p:cNvSpPr/>
            <p:nvPr/>
          </p:nvSpPr>
          <p:spPr>
            <a:xfrm>
              <a:off x="9250302" y="5308505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4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" name="Google Shape;1847;p78"/>
            <p:cNvSpPr/>
            <p:nvPr/>
          </p:nvSpPr>
          <p:spPr>
            <a:xfrm>
              <a:off x="9250302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7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" name="Google Shape;1848;p78"/>
            <p:cNvSpPr/>
            <p:nvPr/>
          </p:nvSpPr>
          <p:spPr>
            <a:xfrm>
              <a:off x="9250302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96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" name="Google Shape;1849;p78"/>
            <p:cNvSpPr/>
            <p:nvPr/>
          </p:nvSpPr>
          <p:spPr>
            <a:xfrm>
              <a:off x="9250302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3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" name="Google Shape;1850;p78"/>
            <p:cNvSpPr/>
            <p:nvPr/>
          </p:nvSpPr>
          <p:spPr>
            <a:xfrm>
              <a:off x="9149047" y="5207250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7"/>
                    <a:pt x="1813" y="1821"/>
                  </a:cubicBezTo>
                  <a:cubicBezTo>
                    <a:pt x="2488" y="1147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" name="Google Shape;1851;p78"/>
            <p:cNvSpPr/>
            <p:nvPr/>
          </p:nvSpPr>
          <p:spPr>
            <a:xfrm>
              <a:off x="9149047" y="4700875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7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" name="Google Shape;1852;p78"/>
            <p:cNvSpPr/>
            <p:nvPr/>
          </p:nvSpPr>
          <p:spPr>
            <a:xfrm>
              <a:off x="9149047" y="4599619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4" y="2137"/>
                    <a:pt x="1070" y="2137"/>
                  </a:cubicBezTo>
                  <a:cubicBezTo>
                    <a:pt x="1331" y="2137"/>
                    <a:pt x="1597" y="2039"/>
                    <a:pt x="1813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" name="Google Shape;1853;p78"/>
            <p:cNvSpPr/>
            <p:nvPr/>
          </p:nvSpPr>
          <p:spPr>
            <a:xfrm>
              <a:off x="9047759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7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" name="Google Shape;1854;p78"/>
            <p:cNvSpPr/>
            <p:nvPr/>
          </p:nvSpPr>
          <p:spPr>
            <a:xfrm>
              <a:off x="9047759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" name="Google Shape;1855;p78"/>
            <p:cNvSpPr/>
            <p:nvPr/>
          </p:nvSpPr>
          <p:spPr>
            <a:xfrm>
              <a:off x="8946470" y="520725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1"/>
                  </a:cubicBezTo>
                  <a:cubicBezTo>
                    <a:pt x="2497" y="1147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" name="Google Shape;1856;p78"/>
            <p:cNvSpPr/>
            <p:nvPr/>
          </p:nvSpPr>
          <p:spPr>
            <a:xfrm>
              <a:off x="8946470" y="4700875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" name="Google Shape;1857;p78"/>
            <p:cNvSpPr/>
            <p:nvPr/>
          </p:nvSpPr>
          <p:spPr>
            <a:xfrm>
              <a:off x="8845215" y="520725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3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7"/>
                    <a:pt x="1821" y="1821"/>
                  </a:cubicBezTo>
                  <a:cubicBezTo>
                    <a:pt x="2496" y="1147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" name="Google Shape;1858;p78"/>
            <p:cNvSpPr/>
            <p:nvPr/>
          </p:nvSpPr>
          <p:spPr>
            <a:xfrm>
              <a:off x="8845215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3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30" y="1821"/>
                  </a:cubicBezTo>
                  <a:cubicBezTo>
                    <a:pt x="2496" y="1146"/>
                    <a:pt x="2025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" name="Google Shape;1859;p78"/>
            <p:cNvSpPr/>
            <p:nvPr/>
          </p:nvSpPr>
          <p:spPr>
            <a:xfrm>
              <a:off x="8845215" y="4700875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3" y="1"/>
                  </a:moveTo>
                  <a:cubicBezTo>
                    <a:pt x="480" y="1"/>
                    <a:pt x="9" y="480"/>
                    <a:pt x="0" y="1066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40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" name="Google Shape;1860;p78"/>
            <p:cNvSpPr/>
            <p:nvPr/>
          </p:nvSpPr>
          <p:spPr>
            <a:xfrm>
              <a:off x="8744192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1"/>
                  </a:cubicBezTo>
                  <a:cubicBezTo>
                    <a:pt x="2489" y="1147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" name="Google Shape;1861;p78"/>
            <p:cNvSpPr/>
            <p:nvPr/>
          </p:nvSpPr>
          <p:spPr>
            <a:xfrm>
              <a:off x="8744192" y="4903684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4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" name="Google Shape;1862;p78"/>
            <p:cNvSpPr/>
            <p:nvPr/>
          </p:nvSpPr>
          <p:spPr>
            <a:xfrm>
              <a:off x="8744192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" name="Google Shape;1863;p78"/>
            <p:cNvSpPr/>
            <p:nvPr/>
          </p:nvSpPr>
          <p:spPr>
            <a:xfrm>
              <a:off x="8642937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7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" name="Google Shape;1864;p78"/>
            <p:cNvSpPr/>
            <p:nvPr/>
          </p:nvSpPr>
          <p:spPr>
            <a:xfrm>
              <a:off x="8642937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10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" name="Google Shape;1865;p78"/>
            <p:cNvSpPr/>
            <p:nvPr/>
          </p:nvSpPr>
          <p:spPr>
            <a:xfrm>
              <a:off x="8642937" y="500470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55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" name="Google Shape;1866;p78"/>
            <p:cNvSpPr/>
            <p:nvPr/>
          </p:nvSpPr>
          <p:spPr>
            <a:xfrm>
              <a:off x="8642937" y="4903684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" name="Google Shape;1867;p78"/>
            <p:cNvSpPr/>
            <p:nvPr/>
          </p:nvSpPr>
          <p:spPr>
            <a:xfrm>
              <a:off x="6820842" y="4903684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" name="Google Shape;1868;p78"/>
            <p:cNvSpPr/>
            <p:nvPr/>
          </p:nvSpPr>
          <p:spPr>
            <a:xfrm>
              <a:off x="6820842" y="4802163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" name="Google Shape;1869;p78"/>
            <p:cNvSpPr/>
            <p:nvPr/>
          </p:nvSpPr>
          <p:spPr>
            <a:xfrm>
              <a:off x="6820842" y="4700875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" name="Google Shape;1870;p78"/>
            <p:cNvSpPr/>
            <p:nvPr/>
          </p:nvSpPr>
          <p:spPr>
            <a:xfrm>
              <a:off x="6719553" y="500470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8"/>
                    <a:pt x="9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" name="Google Shape;1871;p78"/>
            <p:cNvSpPr/>
            <p:nvPr/>
          </p:nvSpPr>
          <p:spPr>
            <a:xfrm>
              <a:off x="6719553" y="4903684"/>
              <a:ext cx="82851" cy="70759"/>
            </a:xfrm>
            <a:custGeom>
              <a:rect l="l" t="t" r="r" b="b"/>
              <a:pathLst>
                <a:path w="2494" h="2130" extrusionOk="0">
                  <a:moveTo>
                    <a:pt x="1075" y="1"/>
                  </a:moveTo>
                  <a:cubicBezTo>
                    <a:pt x="1072" y="1"/>
                    <a:pt x="1069" y="1"/>
                    <a:pt x="1065" y="1"/>
                  </a:cubicBezTo>
                  <a:cubicBezTo>
                    <a:pt x="480" y="1"/>
                    <a:pt x="9" y="472"/>
                    <a:pt x="1" y="1066"/>
                  </a:cubicBezTo>
                  <a:cubicBezTo>
                    <a:pt x="1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4"/>
                  </a:cubicBezTo>
                  <a:cubicBezTo>
                    <a:pt x="2494" y="1149"/>
                    <a:pt x="2020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" name="Google Shape;1872;p78"/>
            <p:cNvSpPr/>
            <p:nvPr/>
          </p:nvSpPr>
          <p:spPr>
            <a:xfrm>
              <a:off x="6719553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9" y="2137"/>
                    <a:pt x="1080" y="2137"/>
                  </a:cubicBezTo>
                  <a:cubicBezTo>
                    <a:pt x="1343" y="2137"/>
                    <a:pt x="1612" y="2039"/>
                    <a:pt x="1830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" name="Google Shape;1873;p78"/>
            <p:cNvSpPr/>
            <p:nvPr/>
          </p:nvSpPr>
          <p:spPr>
            <a:xfrm>
              <a:off x="6618265" y="399252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72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" name="Google Shape;1874;p78"/>
            <p:cNvSpPr/>
            <p:nvPr/>
          </p:nvSpPr>
          <p:spPr>
            <a:xfrm>
              <a:off x="6618265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" name="Google Shape;1875;p78"/>
            <p:cNvSpPr/>
            <p:nvPr/>
          </p:nvSpPr>
          <p:spPr>
            <a:xfrm>
              <a:off x="6112454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" name="Google Shape;1876;p78"/>
            <p:cNvSpPr/>
            <p:nvPr/>
          </p:nvSpPr>
          <p:spPr>
            <a:xfrm>
              <a:off x="6112454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67" y="2131"/>
                  </a:cubicBezTo>
                  <a:cubicBezTo>
                    <a:pt x="1329" y="2131"/>
                    <a:pt x="1597" y="2032"/>
                    <a:pt x="1813" y="1813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" name="Google Shape;1877;p78"/>
            <p:cNvSpPr/>
            <p:nvPr/>
          </p:nvSpPr>
          <p:spPr>
            <a:xfrm>
              <a:off x="6112454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" name="Google Shape;1878;p78"/>
            <p:cNvSpPr/>
            <p:nvPr/>
          </p:nvSpPr>
          <p:spPr>
            <a:xfrm>
              <a:off x="6112454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" name="Google Shape;1879;p78"/>
            <p:cNvSpPr/>
            <p:nvPr/>
          </p:nvSpPr>
          <p:spPr>
            <a:xfrm>
              <a:off x="6112454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" name="Google Shape;1880;p78"/>
            <p:cNvSpPr/>
            <p:nvPr/>
          </p:nvSpPr>
          <p:spPr>
            <a:xfrm>
              <a:off x="6112454" y="399252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" name="Google Shape;1881;p78"/>
            <p:cNvSpPr/>
            <p:nvPr/>
          </p:nvSpPr>
          <p:spPr>
            <a:xfrm>
              <a:off x="6112454" y="4093510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" name="Google Shape;1882;p78"/>
            <p:cNvSpPr/>
            <p:nvPr/>
          </p:nvSpPr>
          <p:spPr>
            <a:xfrm>
              <a:off x="6112454" y="4194798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" name="Google Shape;1883;p78"/>
            <p:cNvSpPr/>
            <p:nvPr/>
          </p:nvSpPr>
          <p:spPr>
            <a:xfrm>
              <a:off x="6112454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" name="Google Shape;1884;p78"/>
            <p:cNvSpPr/>
            <p:nvPr/>
          </p:nvSpPr>
          <p:spPr>
            <a:xfrm>
              <a:off x="6112454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" name="Google Shape;1885;p78"/>
            <p:cNvSpPr/>
            <p:nvPr/>
          </p:nvSpPr>
          <p:spPr>
            <a:xfrm>
              <a:off x="6112454" y="4498597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" name="Google Shape;1886;p78"/>
            <p:cNvSpPr/>
            <p:nvPr/>
          </p:nvSpPr>
          <p:spPr>
            <a:xfrm>
              <a:off x="6112454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" name="Google Shape;1887;p78"/>
            <p:cNvSpPr/>
            <p:nvPr/>
          </p:nvSpPr>
          <p:spPr>
            <a:xfrm>
              <a:off x="6112454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" name="Google Shape;1888;p78"/>
            <p:cNvSpPr/>
            <p:nvPr/>
          </p:nvSpPr>
          <p:spPr>
            <a:xfrm>
              <a:off x="6112454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" name="Google Shape;1889;p78"/>
            <p:cNvSpPr/>
            <p:nvPr/>
          </p:nvSpPr>
          <p:spPr>
            <a:xfrm>
              <a:off x="6112454" y="4903684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" name="Google Shape;1890;p78"/>
            <p:cNvSpPr/>
            <p:nvPr/>
          </p:nvSpPr>
          <p:spPr>
            <a:xfrm>
              <a:off x="6112454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10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" name="Google Shape;1891;p78"/>
            <p:cNvSpPr/>
            <p:nvPr/>
          </p:nvSpPr>
          <p:spPr>
            <a:xfrm>
              <a:off x="6213443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" name="Google Shape;1892;p78"/>
            <p:cNvSpPr/>
            <p:nvPr/>
          </p:nvSpPr>
          <p:spPr>
            <a:xfrm>
              <a:off x="6213443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0"/>
                  </a:moveTo>
                  <a:cubicBezTo>
                    <a:pt x="481" y="0"/>
                    <a:pt x="9" y="472"/>
                    <a:pt x="1" y="1065"/>
                  </a:cubicBezTo>
                  <a:cubicBezTo>
                    <a:pt x="1" y="1707"/>
                    <a:pt x="527" y="2131"/>
                    <a:pt x="1074" y="2131"/>
                  </a:cubicBezTo>
                  <a:cubicBezTo>
                    <a:pt x="1337" y="2131"/>
                    <a:pt x="1605" y="2032"/>
                    <a:pt x="1822" y="1813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" name="Google Shape;1893;p78"/>
            <p:cNvSpPr/>
            <p:nvPr/>
          </p:nvSpPr>
          <p:spPr>
            <a:xfrm>
              <a:off x="6213443" y="368868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" name="Google Shape;1894;p78"/>
            <p:cNvSpPr/>
            <p:nvPr/>
          </p:nvSpPr>
          <p:spPr>
            <a:xfrm>
              <a:off x="6213443" y="378997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39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" name="Google Shape;1895;p78"/>
            <p:cNvSpPr/>
            <p:nvPr/>
          </p:nvSpPr>
          <p:spPr>
            <a:xfrm>
              <a:off x="6213443" y="389123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" name="Google Shape;1896;p78"/>
            <p:cNvSpPr/>
            <p:nvPr/>
          </p:nvSpPr>
          <p:spPr>
            <a:xfrm>
              <a:off x="6213443" y="3992520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0"/>
                  </a:moveTo>
                  <a:cubicBezTo>
                    <a:pt x="481" y="0"/>
                    <a:pt x="9" y="472"/>
                    <a:pt x="1" y="1065"/>
                  </a:cubicBezTo>
                  <a:cubicBezTo>
                    <a:pt x="1" y="1707"/>
                    <a:pt x="527" y="2131"/>
                    <a:pt x="1074" y="2131"/>
                  </a:cubicBezTo>
                  <a:cubicBezTo>
                    <a:pt x="1337" y="2131"/>
                    <a:pt x="1605" y="2032"/>
                    <a:pt x="1822" y="1813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" name="Google Shape;1897;p78"/>
            <p:cNvSpPr/>
            <p:nvPr/>
          </p:nvSpPr>
          <p:spPr>
            <a:xfrm>
              <a:off x="6213443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" name="Google Shape;1898;p78"/>
            <p:cNvSpPr/>
            <p:nvPr/>
          </p:nvSpPr>
          <p:spPr>
            <a:xfrm>
              <a:off x="6213443" y="419479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8"/>
                    <a:pt x="9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97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" name="Google Shape;1899;p78"/>
            <p:cNvSpPr/>
            <p:nvPr/>
          </p:nvSpPr>
          <p:spPr>
            <a:xfrm>
              <a:off x="6213443" y="4296053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" name="Google Shape;1900;p78"/>
            <p:cNvSpPr/>
            <p:nvPr/>
          </p:nvSpPr>
          <p:spPr>
            <a:xfrm>
              <a:off x="6213443" y="439734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" name="Google Shape;1901;p78"/>
            <p:cNvSpPr/>
            <p:nvPr/>
          </p:nvSpPr>
          <p:spPr>
            <a:xfrm>
              <a:off x="6213443" y="4498597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4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" name="Google Shape;1902;p78"/>
            <p:cNvSpPr/>
            <p:nvPr/>
          </p:nvSpPr>
          <p:spPr>
            <a:xfrm>
              <a:off x="6213443" y="4599619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8"/>
                    <a:pt x="9" y="480"/>
                    <a:pt x="1" y="1073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2" y="1821"/>
                  </a:cubicBezTo>
                  <a:cubicBezTo>
                    <a:pt x="2497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" name="Google Shape;1903;p78"/>
            <p:cNvSpPr/>
            <p:nvPr/>
          </p:nvSpPr>
          <p:spPr>
            <a:xfrm>
              <a:off x="6213443" y="4700875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" name="Google Shape;1904;p78"/>
            <p:cNvSpPr/>
            <p:nvPr/>
          </p:nvSpPr>
          <p:spPr>
            <a:xfrm>
              <a:off x="6314732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4" y="2037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" name="Google Shape;1905;p78"/>
            <p:cNvSpPr/>
            <p:nvPr/>
          </p:nvSpPr>
          <p:spPr>
            <a:xfrm>
              <a:off x="6314732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" name="Google Shape;1906;p78"/>
            <p:cNvSpPr/>
            <p:nvPr/>
          </p:nvSpPr>
          <p:spPr>
            <a:xfrm>
              <a:off x="6314732" y="368868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" name="Google Shape;1907;p78"/>
            <p:cNvSpPr/>
            <p:nvPr/>
          </p:nvSpPr>
          <p:spPr>
            <a:xfrm>
              <a:off x="6314732" y="378997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" name="Google Shape;1908;p78"/>
            <p:cNvSpPr/>
            <p:nvPr/>
          </p:nvSpPr>
          <p:spPr>
            <a:xfrm>
              <a:off x="6314732" y="389123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4" y="2037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" name="Google Shape;1909;p78"/>
            <p:cNvSpPr/>
            <p:nvPr/>
          </p:nvSpPr>
          <p:spPr>
            <a:xfrm>
              <a:off x="6314732" y="399252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7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" name="Google Shape;1910;p78"/>
            <p:cNvSpPr/>
            <p:nvPr/>
          </p:nvSpPr>
          <p:spPr>
            <a:xfrm>
              <a:off x="6314732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96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" name="Google Shape;1911;p78"/>
            <p:cNvSpPr/>
            <p:nvPr/>
          </p:nvSpPr>
          <p:spPr>
            <a:xfrm>
              <a:off x="6314732" y="419479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" name="Google Shape;1912;p78"/>
            <p:cNvSpPr/>
            <p:nvPr/>
          </p:nvSpPr>
          <p:spPr>
            <a:xfrm>
              <a:off x="6314732" y="4296053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4" y="2037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" name="Google Shape;1913;p78"/>
            <p:cNvSpPr/>
            <p:nvPr/>
          </p:nvSpPr>
          <p:spPr>
            <a:xfrm>
              <a:off x="6314732" y="439734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7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" name="Google Shape;1914;p78"/>
            <p:cNvSpPr/>
            <p:nvPr/>
          </p:nvSpPr>
          <p:spPr>
            <a:xfrm>
              <a:off x="6314732" y="4498597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" name="Google Shape;1915;p78"/>
            <p:cNvSpPr/>
            <p:nvPr/>
          </p:nvSpPr>
          <p:spPr>
            <a:xfrm>
              <a:off x="6314732" y="4599619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96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" name="Google Shape;1916;p78"/>
            <p:cNvSpPr/>
            <p:nvPr/>
          </p:nvSpPr>
          <p:spPr>
            <a:xfrm>
              <a:off x="6416020" y="3789977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" name="Google Shape;1917;p78"/>
            <p:cNvSpPr/>
            <p:nvPr/>
          </p:nvSpPr>
          <p:spPr>
            <a:xfrm>
              <a:off x="6416020" y="389123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" name="Google Shape;1918;p78"/>
            <p:cNvSpPr/>
            <p:nvPr/>
          </p:nvSpPr>
          <p:spPr>
            <a:xfrm>
              <a:off x="6416020" y="3992520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" name="Google Shape;1919;p78"/>
            <p:cNvSpPr/>
            <p:nvPr/>
          </p:nvSpPr>
          <p:spPr>
            <a:xfrm>
              <a:off x="6416020" y="4093510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4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" name="Google Shape;1920;p78"/>
            <p:cNvSpPr/>
            <p:nvPr/>
          </p:nvSpPr>
          <p:spPr>
            <a:xfrm>
              <a:off x="6517275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" name="Google Shape;1921;p78"/>
            <p:cNvSpPr/>
            <p:nvPr/>
          </p:nvSpPr>
          <p:spPr>
            <a:xfrm>
              <a:off x="6517275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" name="Google Shape;1922;p78"/>
            <p:cNvSpPr/>
            <p:nvPr/>
          </p:nvSpPr>
          <p:spPr>
            <a:xfrm>
              <a:off x="6517275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67" y="2131"/>
                  </a:cubicBezTo>
                  <a:cubicBezTo>
                    <a:pt x="1329" y="2131"/>
                    <a:pt x="1597" y="2032"/>
                    <a:pt x="1813" y="1813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" name="Google Shape;1923;p78"/>
            <p:cNvSpPr/>
            <p:nvPr/>
          </p:nvSpPr>
          <p:spPr>
            <a:xfrm>
              <a:off x="6517275" y="4093510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" name="Google Shape;1924;p78"/>
            <p:cNvSpPr/>
            <p:nvPr/>
          </p:nvSpPr>
          <p:spPr>
            <a:xfrm>
              <a:off x="6517109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5" y="8"/>
                    <a:pt x="6" y="480"/>
                    <a:pt x="6" y="1065"/>
                  </a:cubicBezTo>
                  <a:cubicBezTo>
                    <a:pt x="0" y="1709"/>
                    <a:pt x="527" y="2137"/>
                    <a:pt x="1075" y="2137"/>
                  </a:cubicBezTo>
                  <a:cubicBezTo>
                    <a:pt x="1337" y="2137"/>
                    <a:pt x="1603" y="2039"/>
                    <a:pt x="1818" y="1821"/>
                  </a:cubicBezTo>
                  <a:cubicBezTo>
                    <a:pt x="2493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" name="Google Shape;1925;p78"/>
            <p:cNvSpPr/>
            <p:nvPr/>
          </p:nvSpPr>
          <p:spPr>
            <a:xfrm>
              <a:off x="6416020" y="4194798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" name="Google Shape;1926;p78"/>
            <p:cNvSpPr/>
            <p:nvPr/>
          </p:nvSpPr>
          <p:spPr>
            <a:xfrm>
              <a:off x="6416020" y="4296053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8" name="Google Shape;1927;p78"/>
            <p:cNvSpPr/>
            <p:nvPr/>
          </p:nvSpPr>
          <p:spPr>
            <a:xfrm>
              <a:off x="6416020" y="439734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9" name="Google Shape;1928;p78"/>
            <p:cNvSpPr/>
            <p:nvPr/>
          </p:nvSpPr>
          <p:spPr>
            <a:xfrm>
              <a:off x="6416020" y="4498597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4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0" name="Google Shape;1929;p78"/>
            <p:cNvSpPr/>
            <p:nvPr/>
          </p:nvSpPr>
          <p:spPr>
            <a:xfrm>
              <a:off x="6416020" y="4599619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4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1" name="Google Shape;1930;p78"/>
            <p:cNvSpPr/>
            <p:nvPr/>
          </p:nvSpPr>
          <p:spPr>
            <a:xfrm>
              <a:off x="6416020" y="4700875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2" name="Google Shape;1931;p78"/>
            <p:cNvSpPr/>
            <p:nvPr/>
          </p:nvSpPr>
          <p:spPr>
            <a:xfrm>
              <a:off x="6314732" y="4700875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3" name="Google Shape;1932;p78"/>
            <p:cNvSpPr/>
            <p:nvPr/>
          </p:nvSpPr>
          <p:spPr>
            <a:xfrm>
              <a:off x="6314732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4" name="Google Shape;1933;p78"/>
            <p:cNvSpPr/>
            <p:nvPr/>
          </p:nvSpPr>
          <p:spPr>
            <a:xfrm>
              <a:off x="6213443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497" y="1146"/>
                    <a:pt x="2025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5" name="Google Shape;1934;p78"/>
            <p:cNvSpPr/>
            <p:nvPr/>
          </p:nvSpPr>
          <p:spPr>
            <a:xfrm>
              <a:off x="6213443" y="4903684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4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6" name="Google Shape;1935;p78"/>
            <p:cNvSpPr/>
            <p:nvPr/>
          </p:nvSpPr>
          <p:spPr>
            <a:xfrm>
              <a:off x="6213443" y="510596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10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7" name="Google Shape;1936;p78"/>
            <p:cNvSpPr/>
            <p:nvPr/>
          </p:nvSpPr>
          <p:spPr>
            <a:xfrm>
              <a:off x="6213443" y="500470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8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39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8" name="Google Shape;1937;p78"/>
            <p:cNvSpPr/>
            <p:nvPr/>
          </p:nvSpPr>
          <p:spPr>
            <a:xfrm>
              <a:off x="6112454" y="500470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5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69" name="Google Shape;1938;p78"/>
            <p:cNvSpPr/>
            <p:nvPr/>
          </p:nvSpPr>
          <p:spPr>
            <a:xfrm>
              <a:off x="5606078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0" name="Google Shape;1939;p78"/>
            <p:cNvSpPr/>
            <p:nvPr/>
          </p:nvSpPr>
          <p:spPr>
            <a:xfrm>
              <a:off x="5606078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1" name="Google Shape;1940;p78"/>
            <p:cNvSpPr/>
            <p:nvPr/>
          </p:nvSpPr>
          <p:spPr>
            <a:xfrm>
              <a:off x="5606078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2" name="Google Shape;1941;p78"/>
            <p:cNvSpPr/>
            <p:nvPr/>
          </p:nvSpPr>
          <p:spPr>
            <a:xfrm>
              <a:off x="5606078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3" name="Google Shape;1942;p78"/>
            <p:cNvSpPr/>
            <p:nvPr/>
          </p:nvSpPr>
          <p:spPr>
            <a:xfrm>
              <a:off x="5606078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4" name="Google Shape;1943;p78"/>
            <p:cNvSpPr/>
            <p:nvPr/>
          </p:nvSpPr>
          <p:spPr>
            <a:xfrm>
              <a:off x="5606078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5" name="Google Shape;1944;p78"/>
            <p:cNvSpPr/>
            <p:nvPr/>
          </p:nvSpPr>
          <p:spPr>
            <a:xfrm>
              <a:off x="5606078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6" name="Google Shape;1945;p78"/>
            <p:cNvSpPr/>
            <p:nvPr/>
          </p:nvSpPr>
          <p:spPr>
            <a:xfrm>
              <a:off x="5201257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7" name="Google Shape;1946;p78"/>
            <p:cNvSpPr/>
            <p:nvPr/>
          </p:nvSpPr>
          <p:spPr>
            <a:xfrm>
              <a:off x="5201257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8" name="Google Shape;1947;p78"/>
            <p:cNvSpPr/>
            <p:nvPr/>
          </p:nvSpPr>
          <p:spPr>
            <a:xfrm>
              <a:off x="5201257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79" name="Google Shape;1948;p78"/>
            <p:cNvSpPr/>
            <p:nvPr/>
          </p:nvSpPr>
          <p:spPr>
            <a:xfrm>
              <a:off x="5302545" y="348641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2" y="2134"/>
                  </a:cubicBezTo>
                  <a:cubicBezTo>
                    <a:pt x="1332" y="2134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0" name="Google Shape;1949;p78"/>
            <p:cNvSpPr/>
            <p:nvPr/>
          </p:nvSpPr>
          <p:spPr>
            <a:xfrm>
              <a:off x="5302545" y="3587699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1" name="Google Shape;1950;p78"/>
            <p:cNvSpPr/>
            <p:nvPr/>
          </p:nvSpPr>
          <p:spPr>
            <a:xfrm>
              <a:off x="5302545" y="368868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9"/>
                    <a:pt x="0" y="480"/>
                    <a:pt x="0" y="1066"/>
                  </a:cubicBezTo>
                  <a:cubicBezTo>
                    <a:pt x="0" y="1709"/>
                    <a:pt x="525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2" name="Google Shape;1951;p78"/>
            <p:cNvSpPr/>
            <p:nvPr/>
          </p:nvSpPr>
          <p:spPr>
            <a:xfrm>
              <a:off x="5302545" y="3789977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3" name="Google Shape;1952;p78"/>
            <p:cNvSpPr/>
            <p:nvPr/>
          </p:nvSpPr>
          <p:spPr>
            <a:xfrm>
              <a:off x="5302545" y="389123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2" y="2134"/>
                  </a:cubicBezTo>
                  <a:cubicBezTo>
                    <a:pt x="1332" y="2134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4" name="Google Shape;1953;p78"/>
            <p:cNvSpPr/>
            <p:nvPr/>
          </p:nvSpPr>
          <p:spPr>
            <a:xfrm>
              <a:off x="5403534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5" name="Google Shape;1954;p78"/>
            <p:cNvSpPr/>
            <p:nvPr/>
          </p:nvSpPr>
          <p:spPr>
            <a:xfrm>
              <a:off x="5403534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6" name="Google Shape;1955;p78"/>
            <p:cNvSpPr/>
            <p:nvPr/>
          </p:nvSpPr>
          <p:spPr>
            <a:xfrm>
              <a:off x="5403534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30" y="2134"/>
                    <a:pt x="1078" y="2134"/>
                  </a:cubicBezTo>
                  <a:cubicBezTo>
                    <a:pt x="1340" y="2134"/>
                    <a:pt x="1606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7" name="Google Shape;1956;p78"/>
            <p:cNvSpPr/>
            <p:nvPr/>
          </p:nvSpPr>
          <p:spPr>
            <a:xfrm>
              <a:off x="5403534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0"/>
                  </a:moveTo>
                  <a:cubicBezTo>
                    <a:pt x="480" y="0"/>
                    <a:pt x="9" y="472"/>
                    <a:pt x="1" y="1065"/>
                  </a:cubicBezTo>
                  <a:cubicBezTo>
                    <a:pt x="1" y="1707"/>
                    <a:pt x="527" y="2131"/>
                    <a:pt x="1073" y="2131"/>
                  </a:cubicBezTo>
                  <a:cubicBezTo>
                    <a:pt x="1337" y="2131"/>
                    <a:pt x="1605" y="2032"/>
                    <a:pt x="1822" y="1813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8" name="Google Shape;1957;p78"/>
            <p:cNvSpPr/>
            <p:nvPr/>
          </p:nvSpPr>
          <p:spPr>
            <a:xfrm>
              <a:off x="5403534" y="368868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89" name="Google Shape;1958;p78"/>
            <p:cNvSpPr/>
            <p:nvPr/>
          </p:nvSpPr>
          <p:spPr>
            <a:xfrm>
              <a:off x="5403534" y="378997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39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0" name="Google Shape;1959;p78"/>
            <p:cNvSpPr/>
            <p:nvPr/>
          </p:nvSpPr>
          <p:spPr>
            <a:xfrm>
              <a:off x="5403534" y="389123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30" y="2134"/>
                    <a:pt x="1078" y="2134"/>
                  </a:cubicBezTo>
                  <a:cubicBezTo>
                    <a:pt x="1340" y="2134"/>
                    <a:pt x="1606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1" name="Google Shape;1960;p78"/>
            <p:cNvSpPr/>
            <p:nvPr/>
          </p:nvSpPr>
          <p:spPr>
            <a:xfrm>
              <a:off x="5504823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2" name="Google Shape;1961;p78"/>
            <p:cNvSpPr/>
            <p:nvPr/>
          </p:nvSpPr>
          <p:spPr>
            <a:xfrm>
              <a:off x="5504823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3" name="Google Shape;1962;p78"/>
            <p:cNvSpPr/>
            <p:nvPr/>
          </p:nvSpPr>
          <p:spPr>
            <a:xfrm>
              <a:off x="5504823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4" name="Google Shape;1963;p78"/>
            <p:cNvSpPr/>
            <p:nvPr/>
          </p:nvSpPr>
          <p:spPr>
            <a:xfrm>
              <a:off x="5504823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5" name="Google Shape;1964;p78"/>
            <p:cNvSpPr/>
            <p:nvPr/>
          </p:nvSpPr>
          <p:spPr>
            <a:xfrm>
              <a:off x="5504823" y="368868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6" name="Google Shape;1965;p78"/>
            <p:cNvSpPr/>
            <p:nvPr/>
          </p:nvSpPr>
          <p:spPr>
            <a:xfrm>
              <a:off x="5504823" y="378997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7" name="Google Shape;1966;p78"/>
            <p:cNvSpPr/>
            <p:nvPr/>
          </p:nvSpPr>
          <p:spPr>
            <a:xfrm>
              <a:off x="5504823" y="389123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8" name="Google Shape;1967;p78"/>
            <p:cNvSpPr/>
            <p:nvPr/>
          </p:nvSpPr>
          <p:spPr>
            <a:xfrm>
              <a:off x="5504823" y="3992520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99" name="Google Shape;1968;p78"/>
            <p:cNvSpPr/>
            <p:nvPr/>
          </p:nvSpPr>
          <p:spPr>
            <a:xfrm>
              <a:off x="5606078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0" name="Google Shape;1969;p78"/>
            <p:cNvSpPr/>
            <p:nvPr/>
          </p:nvSpPr>
          <p:spPr>
            <a:xfrm>
              <a:off x="5707367" y="3283867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1" name="Google Shape;1970;p78"/>
            <p:cNvSpPr/>
            <p:nvPr/>
          </p:nvSpPr>
          <p:spPr>
            <a:xfrm>
              <a:off x="5707367" y="338515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2" name="Google Shape;1971;p78"/>
            <p:cNvSpPr/>
            <p:nvPr/>
          </p:nvSpPr>
          <p:spPr>
            <a:xfrm>
              <a:off x="5707367" y="348641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3" name="Google Shape;1972;p78"/>
            <p:cNvSpPr/>
            <p:nvPr/>
          </p:nvSpPr>
          <p:spPr>
            <a:xfrm>
              <a:off x="5707367" y="368868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4" name="Google Shape;1973;p78"/>
            <p:cNvSpPr/>
            <p:nvPr/>
          </p:nvSpPr>
          <p:spPr>
            <a:xfrm>
              <a:off x="5707367" y="3789977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5" name="Google Shape;1974;p78"/>
            <p:cNvSpPr/>
            <p:nvPr/>
          </p:nvSpPr>
          <p:spPr>
            <a:xfrm>
              <a:off x="5707367" y="389123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6" name="Google Shape;1975;p78"/>
            <p:cNvSpPr/>
            <p:nvPr/>
          </p:nvSpPr>
          <p:spPr>
            <a:xfrm>
              <a:off x="5707367" y="3992520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7" name="Google Shape;1976;p78"/>
            <p:cNvSpPr/>
            <p:nvPr/>
          </p:nvSpPr>
          <p:spPr>
            <a:xfrm>
              <a:off x="5808622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74"/>
                  </a:cubicBezTo>
                  <a:cubicBezTo>
                    <a:pt x="1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2"/>
                  </a:cubicBezTo>
                  <a:cubicBezTo>
                    <a:pt x="2489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8" name="Google Shape;1977;p78"/>
            <p:cNvSpPr/>
            <p:nvPr/>
          </p:nvSpPr>
          <p:spPr>
            <a:xfrm>
              <a:off x="5808622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09" name="Google Shape;1978;p78"/>
            <p:cNvSpPr/>
            <p:nvPr/>
          </p:nvSpPr>
          <p:spPr>
            <a:xfrm>
              <a:off x="5808622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0" name="Google Shape;1979;p78"/>
            <p:cNvSpPr/>
            <p:nvPr/>
          </p:nvSpPr>
          <p:spPr>
            <a:xfrm>
              <a:off x="5808622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9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1" name="Google Shape;1980;p78"/>
            <p:cNvSpPr/>
            <p:nvPr/>
          </p:nvSpPr>
          <p:spPr>
            <a:xfrm>
              <a:off x="5808622" y="3789977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2" name="Google Shape;1981;p78"/>
            <p:cNvSpPr/>
            <p:nvPr/>
          </p:nvSpPr>
          <p:spPr>
            <a:xfrm>
              <a:off x="5808622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3" name="Google Shape;1982;p78"/>
            <p:cNvSpPr/>
            <p:nvPr/>
          </p:nvSpPr>
          <p:spPr>
            <a:xfrm>
              <a:off x="5808622" y="399252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5"/>
                    <a:pt x="528" y="2131"/>
                    <a:pt x="1076" y="2131"/>
                  </a:cubicBezTo>
                  <a:cubicBezTo>
                    <a:pt x="1335" y="2131"/>
                    <a:pt x="1599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4" name="Google Shape;1983;p78"/>
            <p:cNvSpPr/>
            <p:nvPr/>
          </p:nvSpPr>
          <p:spPr>
            <a:xfrm>
              <a:off x="5808622" y="4093510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2"/>
                  </a:cubicBezTo>
                  <a:cubicBezTo>
                    <a:pt x="2489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5" name="Google Shape;1984;p78"/>
            <p:cNvSpPr/>
            <p:nvPr/>
          </p:nvSpPr>
          <p:spPr>
            <a:xfrm>
              <a:off x="5909910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6" name="Google Shape;1985;p78"/>
            <p:cNvSpPr/>
            <p:nvPr/>
          </p:nvSpPr>
          <p:spPr>
            <a:xfrm>
              <a:off x="5909910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7" name="Google Shape;1986;p78"/>
            <p:cNvSpPr/>
            <p:nvPr/>
          </p:nvSpPr>
          <p:spPr>
            <a:xfrm>
              <a:off x="5909910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8" name="Google Shape;1987;p78"/>
            <p:cNvSpPr/>
            <p:nvPr/>
          </p:nvSpPr>
          <p:spPr>
            <a:xfrm>
              <a:off x="5909910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19" name="Google Shape;1988;p78"/>
            <p:cNvSpPr/>
            <p:nvPr/>
          </p:nvSpPr>
          <p:spPr>
            <a:xfrm>
              <a:off x="5909910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0" name="Google Shape;1989;p78"/>
            <p:cNvSpPr/>
            <p:nvPr/>
          </p:nvSpPr>
          <p:spPr>
            <a:xfrm>
              <a:off x="5909910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1" name="Google Shape;1990;p78"/>
            <p:cNvSpPr/>
            <p:nvPr/>
          </p:nvSpPr>
          <p:spPr>
            <a:xfrm>
              <a:off x="5909910" y="4093510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2" name="Google Shape;1991;p78"/>
            <p:cNvSpPr/>
            <p:nvPr/>
          </p:nvSpPr>
          <p:spPr>
            <a:xfrm>
              <a:off x="5909910" y="4194798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3" name="Google Shape;1992;p78"/>
            <p:cNvSpPr/>
            <p:nvPr/>
          </p:nvSpPr>
          <p:spPr>
            <a:xfrm>
              <a:off x="5909910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4" name="Google Shape;1993;p78"/>
            <p:cNvSpPr/>
            <p:nvPr/>
          </p:nvSpPr>
          <p:spPr>
            <a:xfrm>
              <a:off x="5909910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5" name="Google Shape;1994;p78"/>
            <p:cNvSpPr/>
            <p:nvPr/>
          </p:nvSpPr>
          <p:spPr>
            <a:xfrm>
              <a:off x="6011165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6" name="Google Shape;1995;p78"/>
            <p:cNvSpPr/>
            <p:nvPr/>
          </p:nvSpPr>
          <p:spPr>
            <a:xfrm>
              <a:off x="6011165" y="500470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7" name="Google Shape;1996;p78"/>
            <p:cNvSpPr/>
            <p:nvPr/>
          </p:nvSpPr>
          <p:spPr>
            <a:xfrm>
              <a:off x="6011165" y="4903684"/>
              <a:ext cx="82619" cy="70759"/>
            </a:xfrm>
            <a:custGeom>
              <a:rect l="l" t="t" r="r" b="b"/>
              <a:pathLst>
                <a:path w="2487" h="2130" extrusionOk="0">
                  <a:moveTo>
                    <a:pt x="1076" y="1"/>
                  </a:moveTo>
                  <a:cubicBezTo>
                    <a:pt x="1073" y="1"/>
                    <a:pt x="1069" y="1"/>
                    <a:pt x="1066" y="1"/>
                  </a:cubicBezTo>
                  <a:cubicBezTo>
                    <a:pt x="481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4"/>
                  </a:cubicBezTo>
                  <a:cubicBezTo>
                    <a:pt x="2486" y="1149"/>
                    <a:pt x="2020" y="1"/>
                    <a:pt x="107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8" name="Google Shape;1997;p78"/>
            <p:cNvSpPr/>
            <p:nvPr/>
          </p:nvSpPr>
          <p:spPr>
            <a:xfrm>
              <a:off x="6011165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29" name="Google Shape;1998;p78"/>
            <p:cNvSpPr/>
            <p:nvPr/>
          </p:nvSpPr>
          <p:spPr>
            <a:xfrm>
              <a:off x="6011165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0" name="Google Shape;1999;p78"/>
            <p:cNvSpPr/>
            <p:nvPr/>
          </p:nvSpPr>
          <p:spPr>
            <a:xfrm>
              <a:off x="6011165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1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89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1" name="Google Shape;2000;p78"/>
            <p:cNvSpPr/>
            <p:nvPr/>
          </p:nvSpPr>
          <p:spPr>
            <a:xfrm>
              <a:off x="6011165" y="4498597"/>
              <a:ext cx="82619" cy="70759"/>
            </a:xfrm>
            <a:custGeom>
              <a:rect l="l" t="t" r="r" b="b"/>
              <a:pathLst>
                <a:path w="2487" h="2130" extrusionOk="0">
                  <a:moveTo>
                    <a:pt x="1076" y="1"/>
                  </a:moveTo>
                  <a:cubicBezTo>
                    <a:pt x="1073" y="1"/>
                    <a:pt x="1069" y="1"/>
                    <a:pt x="1066" y="1"/>
                  </a:cubicBezTo>
                  <a:cubicBezTo>
                    <a:pt x="481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4"/>
                  </a:cubicBezTo>
                  <a:cubicBezTo>
                    <a:pt x="2486" y="1149"/>
                    <a:pt x="2020" y="1"/>
                    <a:pt x="107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2" name="Google Shape;2001;p78"/>
            <p:cNvSpPr/>
            <p:nvPr/>
          </p:nvSpPr>
          <p:spPr>
            <a:xfrm>
              <a:off x="6011165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3" name="Google Shape;2002;p78"/>
            <p:cNvSpPr/>
            <p:nvPr/>
          </p:nvSpPr>
          <p:spPr>
            <a:xfrm>
              <a:off x="6011165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4" name="Google Shape;2003;p78"/>
            <p:cNvSpPr/>
            <p:nvPr/>
          </p:nvSpPr>
          <p:spPr>
            <a:xfrm>
              <a:off x="6010999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6" y="8"/>
                    <a:pt x="6" y="480"/>
                    <a:pt x="6" y="1065"/>
                  </a:cubicBezTo>
                  <a:cubicBezTo>
                    <a:pt x="0" y="1709"/>
                    <a:pt x="528" y="2137"/>
                    <a:pt x="1076" y="2137"/>
                  </a:cubicBezTo>
                  <a:cubicBezTo>
                    <a:pt x="1337" y="2137"/>
                    <a:pt x="1603" y="2039"/>
                    <a:pt x="1819" y="1821"/>
                  </a:cubicBezTo>
                  <a:cubicBezTo>
                    <a:pt x="2494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5" name="Google Shape;2004;p78"/>
            <p:cNvSpPr/>
            <p:nvPr/>
          </p:nvSpPr>
          <p:spPr>
            <a:xfrm>
              <a:off x="6011165" y="4093510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6" name="Google Shape;2005;p78"/>
            <p:cNvSpPr/>
            <p:nvPr/>
          </p:nvSpPr>
          <p:spPr>
            <a:xfrm>
              <a:off x="6011165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4" y="2131"/>
                    <a:pt x="1603" y="2032"/>
                    <a:pt x="1822" y="1813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7" name="Google Shape;2006;p78"/>
            <p:cNvSpPr/>
            <p:nvPr/>
          </p:nvSpPr>
          <p:spPr>
            <a:xfrm>
              <a:off x="6011165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8" name="Google Shape;2007;p78"/>
            <p:cNvSpPr/>
            <p:nvPr/>
          </p:nvSpPr>
          <p:spPr>
            <a:xfrm>
              <a:off x="6011165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39" name="Google Shape;2008;p78"/>
            <p:cNvSpPr/>
            <p:nvPr/>
          </p:nvSpPr>
          <p:spPr>
            <a:xfrm>
              <a:off x="6011165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0" name="Google Shape;2009;p78"/>
            <p:cNvSpPr/>
            <p:nvPr/>
          </p:nvSpPr>
          <p:spPr>
            <a:xfrm>
              <a:off x="6011165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4" y="2131"/>
                    <a:pt x="1603" y="2032"/>
                    <a:pt x="1822" y="1813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1" name="Google Shape;2010;p78"/>
            <p:cNvSpPr/>
            <p:nvPr/>
          </p:nvSpPr>
          <p:spPr>
            <a:xfrm>
              <a:off x="5909910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2" name="Google Shape;2011;p78"/>
            <p:cNvSpPr/>
            <p:nvPr/>
          </p:nvSpPr>
          <p:spPr>
            <a:xfrm>
              <a:off x="5808622" y="3587699"/>
              <a:ext cx="82685" cy="70726"/>
            </a:xfrm>
            <a:custGeom>
              <a:rect l="l" t="t" r="r" b="b"/>
              <a:pathLst>
                <a:path w="2489" h="2129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1"/>
                    <a:pt x="1814" y="1813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3" name="Google Shape;2012;p78"/>
            <p:cNvSpPr/>
            <p:nvPr/>
          </p:nvSpPr>
          <p:spPr>
            <a:xfrm>
              <a:off x="5707367" y="3587699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4" name="Google Shape;2013;p78"/>
            <p:cNvSpPr/>
            <p:nvPr/>
          </p:nvSpPr>
          <p:spPr>
            <a:xfrm>
              <a:off x="6820842" y="4093510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5" name="Google Shape;2014;p78"/>
            <p:cNvSpPr/>
            <p:nvPr/>
          </p:nvSpPr>
          <p:spPr>
            <a:xfrm>
              <a:off x="6820842" y="3992520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6" name="Google Shape;2015;p78"/>
            <p:cNvSpPr/>
            <p:nvPr/>
          </p:nvSpPr>
          <p:spPr>
            <a:xfrm>
              <a:off x="6820842" y="389123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7" name="Google Shape;2016;p78"/>
            <p:cNvSpPr/>
            <p:nvPr/>
          </p:nvSpPr>
          <p:spPr>
            <a:xfrm>
              <a:off x="6719553" y="419479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8"/>
                    <a:pt x="9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96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8" name="Google Shape;2017;p78"/>
            <p:cNvSpPr/>
            <p:nvPr/>
          </p:nvSpPr>
          <p:spPr>
            <a:xfrm>
              <a:off x="6719553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6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49" name="Google Shape;2018;p78"/>
            <p:cNvSpPr/>
            <p:nvPr/>
          </p:nvSpPr>
          <p:spPr>
            <a:xfrm>
              <a:off x="6719553" y="3992520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0"/>
                  </a:moveTo>
                  <a:cubicBezTo>
                    <a:pt x="480" y="0"/>
                    <a:pt x="9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0" name="Google Shape;2019;p78"/>
            <p:cNvSpPr/>
            <p:nvPr/>
          </p:nvSpPr>
          <p:spPr>
            <a:xfrm>
              <a:off x="6719553" y="389123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1" name="Google Shape;2020;p78"/>
            <p:cNvSpPr/>
            <p:nvPr/>
          </p:nvSpPr>
          <p:spPr>
            <a:xfrm>
              <a:off x="6719553" y="378997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2" name="Google Shape;2021;p78"/>
            <p:cNvSpPr/>
            <p:nvPr/>
          </p:nvSpPr>
          <p:spPr>
            <a:xfrm>
              <a:off x="6618265" y="4296053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3" name="Google Shape;2022;p78"/>
            <p:cNvSpPr/>
            <p:nvPr/>
          </p:nvSpPr>
          <p:spPr>
            <a:xfrm>
              <a:off x="6618265" y="419479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39"/>
                    <a:pt x="1822" y="1821"/>
                  </a:cubicBezTo>
                  <a:cubicBezTo>
                    <a:pt x="2497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4" name="Google Shape;2023;p78"/>
            <p:cNvSpPr/>
            <p:nvPr/>
          </p:nvSpPr>
          <p:spPr>
            <a:xfrm>
              <a:off x="6618265" y="389123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5" name="Google Shape;2024;p78"/>
            <p:cNvSpPr/>
            <p:nvPr/>
          </p:nvSpPr>
          <p:spPr>
            <a:xfrm>
              <a:off x="6618265" y="378997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39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6" name="Google Shape;2025;p78"/>
            <p:cNvSpPr/>
            <p:nvPr/>
          </p:nvSpPr>
          <p:spPr>
            <a:xfrm>
              <a:off x="6618265" y="368868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7" name="Google Shape;2026;p78"/>
            <p:cNvSpPr/>
            <p:nvPr/>
          </p:nvSpPr>
          <p:spPr>
            <a:xfrm>
              <a:off x="6517275" y="4802163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96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8" name="Google Shape;2027;p78"/>
            <p:cNvSpPr/>
            <p:nvPr/>
          </p:nvSpPr>
          <p:spPr>
            <a:xfrm>
              <a:off x="6517275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59" name="Google Shape;2028;p78"/>
            <p:cNvSpPr/>
            <p:nvPr/>
          </p:nvSpPr>
          <p:spPr>
            <a:xfrm>
              <a:off x="6517275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88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0" name="Google Shape;2029;p78"/>
            <p:cNvSpPr/>
            <p:nvPr/>
          </p:nvSpPr>
          <p:spPr>
            <a:xfrm>
              <a:off x="6517275" y="4498597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1" name="Google Shape;2030;p78"/>
            <p:cNvSpPr/>
            <p:nvPr/>
          </p:nvSpPr>
          <p:spPr>
            <a:xfrm>
              <a:off x="6517275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2" name="Google Shape;2031;p78"/>
            <p:cNvSpPr/>
            <p:nvPr/>
          </p:nvSpPr>
          <p:spPr>
            <a:xfrm>
              <a:off x="6517275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3" name="Google Shape;2032;p78"/>
            <p:cNvSpPr/>
            <p:nvPr/>
          </p:nvSpPr>
          <p:spPr>
            <a:xfrm>
              <a:off x="6517275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4" name="Google Shape;2033;p78"/>
            <p:cNvSpPr/>
            <p:nvPr/>
          </p:nvSpPr>
          <p:spPr>
            <a:xfrm>
              <a:off x="6517275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5" name="Google Shape;2034;p78"/>
            <p:cNvSpPr/>
            <p:nvPr/>
          </p:nvSpPr>
          <p:spPr>
            <a:xfrm>
              <a:off x="6416020" y="4903684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4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6" name="Google Shape;2035;p78"/>
            <p:cNvSpPr/>
            <p:nvPr/>
          </p:nvSpPr>
          <p:spPr>
            <a:xfrm>
              <a:off x="6416020" y="4802163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7" name="Google Shape;2036;p78"/>
            <p:cNvSpPr/>
            <p:nvPr/>
          </p:nvSpPr>
          <p:spPr>
            <a:xfrm>
              <a:off x="6416020" y="3587699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8" name="Google Shape;2037;p78"/>
            <p:cNvSpPr/>
            <p:nvPr/>
          </p:nvSpPr>
          <p:spPr>
            <a:xfrm>
              <a:off x="6416020" y="348641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69" name="Google Shape;2038;p78"/>
            <p:cNvSpPr/>
            <p:nvPr/>
          </p:nvSpPr>
          <p:spPr>
            <a:xfrm>
              <a:off x="6314732" y="520725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7"/>
                    <a:pt x="1821" y="1821"/>
                  </a:cubicBezTo>
                  <a:cubicBezTo>
                    <a:pt x="2496" y="1147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0" name="Google Shape;2039;p78"/>
            <p:cNvSpPr/>
            <p:nvPr/>
          </p:nvSpPr>
          <p:spPr>
            <a:xfrm>
              <a:off x="6314732" y="510596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10"/>
                    <a:pt x="526" y="2134"/>
                    <a:pt x="1074" y="2134"/>
                  </a:cubicBezTo>
                  <a:cubicBezTo>
                    <a:pt x="1336" y="2134"/>
                    <a:pt x="1604" y="2037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1" name="Google Shape;2040;p78"/>
            <p:cNvSpPr/>
            <p:nvPr/>
          </p:nvSpPr>
          <p:spPr>
            <a:xfrm>
              <a:off x="6314732" y="5004707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55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2" name="Google Shape;2041;p78"/>
            <p:cNvSpPr/>
            <p:nvPr/>
          </p:nvSpPr>
          <p:spPr>
            <a:xfrm>
              <a:off x="6314732" y="4903684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3" name="Google Shape;2042;p78"/>
            <p:cNvSpPr/>
            <p:nvPr/>
          </p:nvSpPr>
          <p:spPr>
            <a:xfrm>
              <a:off x="6314732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6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4" name="Google Shape;2043;p78"/>
            <p:cNvSpPr/>
            <p:nvPr/>
          </p:nvSpPr>
          <p:spPr>
            <a:xfrm>
              <a:off x="6213443" y="520725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1"/>
                  </a:cubicBezTo>
                  <a:cubicBezTo>
                    <a:pt x="2497" y="1147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5" name="Google Shape;2044;p78"/>
            <p:cNvSpPr/>
            <p:nvPr/>
          </p:nvSpPr>
          <p:spPr>
            <a:xfrm>
              <a:off x="6213443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6" name="Google Shape;2045;p78"/>
            <p:cNvSpPr/>
            <p:nvPr/>
          </p:nvSpPr>
          <p:spPr>
            <a:xfrm>
              <a:off x="6213443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7" name="Google Shape;2046;p78"/>
            <p:cNvSpPr/>
            <p:nvPr/>
          </p:nvSpPr>
          <p:spPr>
            <a:xfrm>
              <a:off x="6112454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7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8" name="Google Shape;2047;p78"/>
            <p:cNvSpPr/>
            <p:nvPr/>
          </p:nvSpPr>
          <p:spPr>
            <a:xfrm>
              <a:off x="6112454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79" name="Google Shape;2048;p78"/>
            <p:cNvSpPr/>
            <p:nvPr/>
          </p:nvSpPr>
          <p:spPr>
            <a:xfrm>
              <a:off x="6112454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1" y="480"/>
                    <a:pt x="1" y="1074"/>
                  </a:cubicBezTo>
                  <a:cubicBezTo>
                    <a:pt x="1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0" name="Google Shape;2049;p78"/>
            <p:cNvSpPr/>
            <p:nvPr/>
          </p:nvSpPr>
          <p:spPr>
            <a:xfrm>
              <a:off x="6011165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1"/>
                  </a:cubicBezTo>
                  <a:cubicBezTo>
                    <a:pt x="2489" y="1147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1" name="Google Shape;2050;p78"/>
            <p:cNvSpPr/>
            <p:nvPr/>
          </p:nvSpPr>
          <p:spPr>
            <a:xfrm>
              <a:off x="6011165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10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2" name="Google Shape;2051;p78"/>
            <p:cNvSpPr/>
            <p:nvPr/>
          </p:nvSpPr>
          <p:spPr>
            <a:xfrm>
              <a:off x="6011165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3" name="Google Shape;2052;p78"/>
            <p:cNvSpPr/>
            <p:nvPr/>
          </p:nvSpPr>
          <p:spPr>
            <a:xfrm>
              <a:off x="6011165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4" name="Google Shape;2053;p78"/>
            <p:cNvSpPr/>
            <p:nvPr/>
          </p:nvSpPr>
          <p:spPr>
            <a:xfrm>
              <a:off x="5909910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10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5" name="Google Shape;2054;p78"/>
            <p:cNvSpPr/>
            <p:nvPr/>
          </p:nvSpPr>
          <p:spPr>
            <a:xfrm>
              <a:off x="5909910" y="500470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6" name="Google Shape;2055;p78"/>
            <p:cNvSpPr/>
            <p:nvPr/>
          </p:nvSpPr>
          <p:spPr>
            <a:xfrm>
              <a:off x="5909910" y="4903684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7" name="Google Shape;2056;p78"/>
            <p:cNvSpPr/>
            <p:nvPr/>
          </p:nvSpPr>
          <p:spPr>
            <a:xfrm>
              <a:off x="5909910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8" name="Google Shape;2057;p78"/>
            <p:cNvSpPr/>
            <p:nvPr/>
          </p:nvSpPr>
          <p:spPr>
            <a:xfrm>
              <a:off x="5909910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89" name="Google Shape;2058;p78"/>
            <p:cNvSpPr/>
            <p:nvPr/>
          </p:nvSpPr>
          <p:spPr>
            <a:xfrm>
              <a:off x="5909910" y="4498597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0" name="Google Shape;2059;p78"/>
            <p:cNvSpPr/>
            <p:nvPr/>
          </p:nvSpPr>
          <p:spPr>
            <a:xfrm>
              <a:off x="5909910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1" name="Google Shape;2060;p78"/>
            <p:cNvSpPr/>
            <p:nvPr/>
          </p:nvSpPr>
          <p:spPr>
            <a:xfrm>
              <a:off x="5909910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2" name="Google Shape;2061;p78"/>
            <p:cNvSpPr/>
            <p:nvPr/>
          </p:nvSpPr>
          <p:spPr>
            <a:xfrm>
              <a:off x="5808622" y="4802163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89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3" name="Google Shape;2062;p78"/>
            <p:cNvSpPr/>
            <p:nvPr/>
          </p:nvSpPr>
          <p:spPr>
            <a:xfrm>
              <a:off x="5808622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4" name="Google Shape;2063;p78"/>
            <p:cNvSpPr/>
            <p:nvPr/>
          </p:nvSpPr>
          <p:spPr>
            <a:xfrm>
              <a:off x="5808622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5" name="Google Shape;2064;p78"/>
            <p:cNvSpPr/>
            <p:nvPr/>
          </p:nvSpPr>
          <p:spPr>
            <a:xfrm>
              <a:off x="5808622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6" name="Google Shape;2065;p78"/>
            <p:cNvSpPr/>
            <p:nvPr/>
          </p:nvSpPr>
          <p:spPr>
            <a:xfrm>
              <a:off x="5808456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6" y="0"/>
                    <a:pt x="6" y="480"/>
                    <a:pt x="6" y="1065"/>
                  </a:cubicBezTo>
                  <a:cubicBezTo>
                    <a:pt x="0" y="1709"/>
                    <a:pt x="524" y="2137"/>
                    <a:pt x="1072" y="2137"/>
                  </a:cubicBezTo>
                  <a:cubicBezTo>
                    <a:pt x="1333" y="2137"/>
                    <a:pt x="1601" y="2039"/>
                    <a:pt x="1819" y="1821"/>
                  </a:cubicBezTo>
                  <a:cubicBezTo>
                    <a:pt x="2494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7" name="Google Shape;2066;p78"/>
            <p:cNvSpPr/>
            <p:nvPr/>
          </p:nvSpPr>
          <p:spPr>
            <a:xfrm>
              <a:off x="5808622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1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4" y="1821"/>
                  </a:cubicBezTo>
                  <a:cubicBezTo>
                    <a:pt x="2489" y="1154"/>
                    <a:pt x="2017" y="8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8" name="Google Shape;2067;p78"/>
            <p:cNvSpPr/>
            <p:nvPr/>
          </p:nvSpPr>
          <p:spPr>
            <a:xfrm>
              <a:off x="5707167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6" y="0"/>
                    <a:pt x="6" y="480"/>
                    <a:pt x="6" y="1065"/>
                  </a:cubicBezTo>
                  <a:cubicBezTo>
                    <a:pt x="1" y="1709"/>
                    <a:pt x="524" y="2137"/>
                    <a:pt x="1072" y="2137"/>
                  </a:cubicBezTo>
                  <a:cubicBezTo>
                    <a:pt x="1334" y="2137"/>
                    <a:pt x="1601" y="2039"/>
                    <a:pt x="1819" y="1821"/>
                  </a:cubicBezTo>
                  <a:cubicBezTo>
                    <a:pt x="2494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299" name="Google Shape;2068;p78"/>
            <p:cNvSpPr/>
            <p:nvPr/>
          </p:nvSpPr>
          <p:spPr>
            <a:xfrm>
              <a:off x="5707367" y="4093510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0" name="Google Shape;2069;p78"/>
            <p:cNvSpPr/>
            <p:nvPr/>
          </p:nvSpPr>
          <p:spPr>
            <a:xfrm>
              <a:off x="5707367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1" name="Google Shape;2070;p78"/>
            <p:cNvSpPr/>
            <p:nvPr/>
          </p:nvSpPr>
          <p:spPr>
            <a:xfrm>
              <a:off x="5606078" y="4093510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2" name="Google Shape;2071;p78"/>
            <p:cNvSpPr/>
            <p:nvPr/>
          </p:nvSpPr>
          <p:spPr>
            <a:xfrm>
              <a:off x="5606078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88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3" name="Google Shape;2072;p78"/>
            <p:cNvSpPr/>
            <p:nvPr/>
          </p:nvSpPr>
          <p:spPr>
            <a:xfrm>
              <a:off x="5606078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4" name="Google Shape;2073;p78"/>
            <p:cNvSpPr/>
            <p:nvPr/>
          </p:nvSpPr>
          <p:spPr>
            <a:xfrm>
              <a:off x="5504823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5" name="Google Shape;2074;p78"/>
            <p:cNvSpPr/>
            <p:nvPr/>
          </p:nvSpPr>
          <p:spPr>
            <a:xfrm>
              <a:off x="5504823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96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6" name="Google Shape;2075;p78"/>
            <p:cNvSpPr/>
            <p:nvPr/>
          </p:nvSpPr>
          <p:spPr>
            <a:xfrm>
              <a:off x="5504823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7" name="Google Shape;2076;p78"/>
            <p:cNvSpPr/>
            <p:nvPr/>
          </p:nvSpPr>
          <p:spPr>
            <a:xfrm>
              <a:off x="5403534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6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8" name="Google Shape;2077;p78"/>
            <p:cNvSpPr/>
            <p:nvPr/>
          </p:nvSpPr>
          <p:spPr>
            <a:xfrm>
              <a:off x="5403534" y="3992520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0"/>
                  </a:moveTo>
                  <a:cubicBezTo>
                    <a:pt x="480" y="0"/>
                    <a:pt x="9" y="472"/>
                    <a:pt x="1" y="1065"/>
                  </a:cubicBezTo>
                  <a:cubicBezTo>
                    <a:pt x="1" y="1707"/>
                    <a:pt x="527" y="2131"/>
                    <a:pt x="1073" y="2131"/>
                  </a:cubicBezTo>
                  <a:cubicBezTo>
                    <a:pt x="1337" y="2131"/>
                    <a:pt x="1605" y="2032"/>
                    <a:pt x="1822" y="1813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09" name="Google Shape;2078;p78"/>
            <p:cNvSpPr/>
            <p:nvPr/>
          </p:nvSpPr>
          <p:spPr>
            <a:xfrm>
              <a:off x="5403534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0" y="8"/>
                    <a:pt x="9" y="480"/>
                    <a:pt x="1" y="1073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2" y="1821"/>
                  </a:cubicBezTo>
                  <a:cubicBezTo>
                    <a:pt x="2496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0" name="Google Shape;2079;p78"/>
            <p:cNvSpPr/>
            <p:nvPr/>
          </p:nvSpPr>
          <p:spPr>
            <a:xfrm>
              <a:off x="5403534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8"/>
                    <a:pt x="527" y="2131"/>
                    <a:pt x="1073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1" name="Google Shape;2080;p78"/>
            <p:cNvSpPr/>
            <p:nvPr/>
          </p:nvSpPr>
          <p:spPr>
            <a:xfrm>
              <a:off x="5302545" y="3992520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67" y="2131"/>
                  </a:cubicBezTo>
                  <a:cubicBezTo>
                    <a:pt x="1329" y="2131"/>
                    <a:pt x="1597" y="2032"/>
                    <a:pt x="1813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2" name="Google Shape;2081;p78"/>
            <p:cNvSpPr/>
            <p:nvPr/>
          </p:nvSpPr>
          <p:spPr>
            <a:xfrm>
              <a:off x="5302545" y="338515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3" name="Google Shape;2082;p78"/>
            <p:cNvSpPr/>
            <p:nvPr/>
          </p:nvSpPr>
          <p:spPr>
            <a:xfrm>
              <a:off x="5302545" y="3283867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4" name="Google Shape;2083;p78"/>
            <p:cNvSpPr/>
            <p:nvPr/>
          </p:nvSpPr>
          <p:spPr>
            <a:xfrm>
              <a:off x="5302545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0" y="2137"/>
                  </a:cubicBezTo>
                  <a:cubicBezTo>
                    <a:pt x="1332" y="2137"/>
                    <a:pt x="1597" y="2039"/>
                    <a:pt x="1813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5" name="Google Shape;2084;p78"/>
            <p:cNvSpPr/>
            <p:nvPr/>
          </p:nvSpPr>
          <p:spPr>
            <a:xfrm>
              <a:off x="5201257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6" name="Google Shape;2085;p78"/>
            <p:cNvSpPr/>
            <p:nvPr/>
          </p:nvSpPr>
          <p:spPr>
            <a:xfrm>
              <a:off x="5201257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7" name="Google Shape;2086;p78"/>
            <p:cNvSpPr/>
            <p:nvPr/>
          </p:nvSpPr>
          <p:spPr>
            <a:xfrm>
              <a:off x="5201257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8" name="Google Shape;2087;p78"/>
            <p:cNvSpPr/>
            <p:nvPr/>
          </p:nvSpPr>
          <p:spPr>
            <a:xfrm>
              <a:off x="5201257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19" name="Google Shape;2088;p78"/>
            <p:cNvSpPr/>
            <p:nvPr/>
          </p:nvSpPr>
          <p:spPr>
            <a:xfrm>
              <a:off x="5100001" y="389123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0" name="Google Shape;2089;p78"/>
            <p:cNvSpPr/>
            <p:nvPr/>
          </p:nvSpPr>
          <p:spPr>
            <a:xfrm>
              <a:off x="5100001" y="3789977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1" name="Google Shape;2090;p78"/>
            <p:cNvSpPr/>
            <p:nvPr/>
          </p:nvSpPr>
          <p:spPr>
            <a:xfrm>
              <a:off x="5100001" y="368868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2" name="Google Shape;2091;p78"/>
            <p:cNvSpPr/>
            <p:nvPr/>
          </p:nvSpPr>
          <p:spPr>
            <a:xfrm>
              <a:off x="5100001" y="3587699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3" name="Google Shape;2092;p78"/>
            <p:cNvSpPr/>
            <p:nvPr/>
          </p:nvSpPr>
          <p:spPr>
            <a:xfrm>
              <a:off x="5100001" y="348641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4" name="Google Shape;2093;p78"/>
            <p:cNvSpPr/>
            <p:nvPr/>
          </p:nvSpPr>
          <p:spPr>
            <a:xfrm>
              <a:off x="6416020" y="368868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5" name="Google Shape;2094;p78"/>
            <p:cNvSpPr/>
            <p:nvPr/>
          </p:nvSpPr>
          <p:spPr>
            <a:xfrm>
              <a:off x="4998713" y="1259495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6" name="Google Shape;2095;p78"/>
            <p:cNvSpPr/>
            <p:nvPr/>
          </p:nvSpPr>
          <p:spPr>
            <a:xfrm>
              <a:off x="4897723" y="1259495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7" name="Google Shape;2096;p78"/>
            <p:cNvSpPr/>
            <p:nvPr/>
          </p:nvSpPr>
          <p:spPr>
            <a:xfrm>
              <a:off x="6618265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1"/>
                    <a:pt x="1" y="1066"/>
                  </a:cubicBezTo>
                  <a:cubicBezTo>
                    <a:pt x="1" y="1710"/>
                    <a:pt x="530" y="2138"/>
                    <a:pt x="1078" y="2138"/>
                  </a:cubicBezTo>
                  <a:cubicBezTo>
                    <a:pt x="1340" y="2138"/>
                    <a:pt x="1607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8" name="Google Shape;2097;p78"/>
            <p:cNvSpPr/>
            <p:nvPr/>
          </p:nvSpPr>
          <p:spPr>
            <a:xfrm>
              <a:off x="6618265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29" name="Google Shape;2098;p78"/>
            <p:cNvSpPr/>
            <p:nvPr/>
          </p:nvSpPr>
          <p:spPr>
            <a:xfrm>
              <a:off x="6618265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0" name="Google Shape;2099;p78"/>
            <p:cNvSpPr/>
            <p:nvPr/>
          </p:nvSpPr>
          <p:spPr>
            <a:xfrm>
              <a:off x="6618265" y="227168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1" name="Google Shape;2100;p78"/>
            <p:cNvSpPr/>
            <p:nvPr/>
          </p:nvSpPr>
          <p:spPr>
            <a:xfrm>
              <a:off x="6618265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1"/>
                    <a:pt x="1" y="1074"/>
                  </a:cubicBezTo>
                  <a:cubicBezTo>
                    <a:pt x="1" y="1712"/>
                    <a:pt x="529" y="2138"/>
                    <a:pt x="1077" y="2138"/>
                  </a:cubicBezTo>
                  <a:cubicBezTo>
                    <a:pt x="1339" y="2138"/>
                    <a:pt x="1606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2" name="Google Shape;2101;p78"/>
            <p:cNvSpPr/>
            <p:nvPr/>
          </p:nvSpPr>
          <p:spPr>
            <a:xfrm>
              <a:off x="6618265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40"/>
                    <a:pt x="1822" y="1821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3" name="Google Shape;2102;p78"/>
            <p:cNvSpPr/>
            <p:nvPr/>
          </p:nvSpPr>
          <p:spPr>
            <a:xfrm>
              <a:off x="6618265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4" name="Google Shape;2103;p78"/>
            <p:cNvSpPr/>
            <p:nvPr/>
          </p:nvSpPr>
          <p:spPr>
            <a:xfrm>
              <a:off x="6112454" y="227168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5" name="Google Shape;2104;p78"/>
            <p:cNvSpPr/>
            <p:nvPr/>
          </p:nvSpPr>
          <p:spPr>
            <a:xfrm>
              <a:off x="6112454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6" name="Google Shape;2105;p78"/>
            <p:cNvSpPr/>
            <p:nvPr/>
          </p:nvSpPr>
          <p:spPr>
            <a:xfrm>
              <a:off x="5707367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7" name="Google Shape;2106;p78"/>
            <p:cNvSpPr/>
            <p:nvPr/>
          </p:nvSpPr>
          <p:spPr>
            <a:xfrm>
              <a:off x="5808622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1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8" name="Google Shape;2107;p78"/>
            <p:cNvSpPr/>
            <p:nvPr/>
          </p:nvSpPr>
          <p:spPr>
            <a:xfrm>
              <a:off x="5808622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4" y="1822"/>
                  </a:cubicBezTo>
                  <a:cubicBezTo>
                    <a:pt x="2489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39" name="Google Shape;2108;p78"/>
            <p:cNvSpPr/>
            <p:nvPr/>
          </p:nvSpPr>
          <p:spPr>
            <a:xfrm>
              <a:off x="5909910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0" name="Google Shape;2109;p78"/>
            <p:cNvSpPr/>
            <p:nvPr/>
          </p:nvSpPr>
          <p:spPr>
            <a:xfrm>
              <a:off x="6011165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1" name="Google Shape;2110;p78"/>
            <p:cNvSpPr/>
            <p:nvPr/>
          </p:nvSpPr>
          <p:spPr>
            <a:xfrm>
              <a:off x="6011165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1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2" name="Google Shape;2111;p78"/>
            <p:cNvSpPr/>
            <p:nvPr/>
          </p:nvSpPr>
          <p:spPr>
            <a:xfrm>
              <a:off x="6112454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3" name="Google Shape;2112;p78"/>
            <p:cNvSpPr/>
            <p:nvPr/>
          </p:nvSpPr>
          <p:spPr>
            <a:xfrm>
              <a:off x="6112454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4" name="Google Shape;2113;p78"/>
            <p:cNvSpPr/>
            <p:nvPr/>
          </p:nvSpPr>
          <p:spPr>
            <a:xfrm>
              <a:off x="6213443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7"/>
                    <a:pt x="527" y="2131"/>
                    <a:pt x="1074" y="2131"/>
                  </a:cubicBezTo>
                  <a:cubicBezTo>
                    <a:pt x="1337" y="2131"/>
                    <a:pt x="1605" y="2033"/>
                    <a:pt x="1822" y="1813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5" name="Google Shape;2114;p78"/>
            <p:cNvSpPr/>
            <p:nvPr/>
          </p:nvSpPr>
          <p:spPr>
            <a:xfrm>
              <a:off x="6213443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1"/>
                    <a:pt x="1" y="1074"/>
                  </a:cubicBezTo>
                  <a:cubicBezTo>
                    <a:pt x="1" y="1712"/>
                    <a:pt x="529" y="2138"/>
                    <a:pt x="1077" y="2138"/>
                  </a:cubicBezTo>
                  <a:cubicBezTo>
                    <a:pt x="1339" y="2138"/>
                    <a:pt x="1606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6" name="Google Shape;2115;p78"/>
            <p:cNvSpPr/>
            <p:nvPr/>
          </p:nvSpPr>
          <p:spPr>
            <a:xfrm>
              <a:off x="6213443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40"/>
                    <a:pt x="1822" y="1821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7" name="Google Shape;2116;p78"/>
            <p:cNvSpPr/>
            <p:nvPr/>
          </p:nvSpPr>
          <p:spPr>
            <a:xfrm>
              <a:off x="6213443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8" name="Google Shape;2117;p78"/>
            <p:cNvSpPr/>
            <p:nvPr/>
          </p:nvSpPr>
          <p:spPr>
            <a:xfrm>
              <a:off x="6314732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7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49" name="Google Shape;2118;p78"/>
            <p:cNvSpPr/>
            <p:nvPr/>
          </p:nvSpPr>
          <p:spPr>
            <a:xfrm>
              <a:off x="6314732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6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0" name="Google Shape;2119;p78"/>
            <p:cNvSpPr/>
            <p:nvPr/>
          </p:nvSpPr>
          <p:spPr>
            <a:xfrm>
              <a:off x="6314732" y="227168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7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1" name="Google Shape;2120;p78"/>
            <p:cNvSpPr/>
            <p:nvPr/>
          </p:nvSpPr>
          <p:spPr>
            <a:xfrm>
              <a:off x="6314732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96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2" name="Google Shape;2121;p78"/>
            <p:cNvSpPr/>
            <p:nvPr/>
          </p:nvSpPr>
          <p:spPr>
            <a:xfrm>
              <a:off x="6314732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3" name="Google Shape;2122;p78"/>
            <p:cNvSpPr/>
            <p:nvPr/>
          </p:nvSpPr>
          <p:spPr>
            <a:xfrm>
              <a:off x="6314732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6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4" name="Google Shape;2123;p78"/>
            <p:cNvSpPr/>
            <p:nvPr/>
          </p:nvSpPr>
          <p:spPr>
            <a:xfrm>
              <a:off x="6416020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5" name="Google Shape;2124;p78"/>
            <p:cNvSpPr/>
            <p:nvPr/>
          </p:nvSpPr>
          <p:spPr>
            <a:xfrm>
              <a:off x="6416020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6" name="Google Shape;2125;p78"/>
            <p:cNvSpPr/>
            <p:nvPr/>
          </p:nvSpPr>
          <p:spPr>
            <a:xfrm>
              <a:off x="6416020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7" name="Google Shape;2126;p78"/>
            <p:cNvSpPr/>
            <p:nvPr/>
          </p:nvSpPr>
          <p:spPr>
            <a:xfrm>
              <a:off x="6416020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4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8" name="Google Shape;2127;p78"/>
            <p:cNvSpPr/>
            <p:nvPr/>
          </p:nvSpPr>
          <p:spPr>
            <a:xfrm>
              <a:off x="6416020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59" name="Google Shape;2128;p78"/>
            <p:cNvSpPr/>
            <p:nvPr/>
          </p:nvSpPr>
          <p:spPr>
            <a:xfrm>
              <a:off x="6416020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0" name="Google Shape;2129;p78"/>
            <p:cNvSpPr/>
            <p:nvPr/>
          </p:nvSpPr>
          <p:spPr>
            <a:xfrm>
              <a:off x="6416020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1" name="Google Shape;2130;p78"/>
            <p:cNvSpPr/>
            <p:nvPr/>
          </p:nvSpPr>
          <p:spPr>
            <a:xfrm>
              <a:off x="6517275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2" name="Google Shape;2131;p78"/>
            <p:cNvSpPr/>
            <p:nvPr/>
          </p:nvSpPr>
          <p:spPr>
            <a:xfrm>
              <a:off x="6517275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3" name="Google Shape;2132;p78"/>
            <p:cNvSpPr/>
            <p:nvPr/>
          </p:nvSpPr>
          <p:spPr>
            <a:xfrm>
              <a:off x="6517275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4" name="Google Shape;2133;p78"/>
            <p:cNvSpPr/>
            <p:nvPr/>
          </p:nvSpPr>
          <p:spPr>
            <a:xfrm>
              <a:off x="6517275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5" name="Google Shape;2134;p78"/>
            <p:cNvSpPr/>
            <p:nvPr/>
          </p:nvSpPr>
          <p:spPr>
            <a:xfrm>
              <a:off x="6517275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6" name="Google Shape;2135;p78"/>
            <p:cNvSpPr/>
            <p:nvPr/>
          </p:nvSpPr>
          <p:spPr>
            <a:xfrm>
              <a:off x="6517275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3" y="1821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7" name="Google Shape;2136;p78"/>
            <p:cNvSpPr/>
            <p:nvPr/>
          </p:nvSpPr>
          <p:spPr>
            <a:xfrm>
              <a:off x="6517275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8" name="Google Shape;2137;p78"/>
            <p:cNvSpPr/>
            <p:nvPr/>
          </p:nvSpPr>
          <p:spPr>
            <a:xfrm>
              <a:off x="6517275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69" name="Google Shape;2138;p78"/>
            <p:cNvSpPr/>
            <p:nvPr/>
          </p:nvSpPr>
          <p:spPr>
            <a:xfrm>
              <a:off x="6618265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0" name="Google Shape;2139;p78"/>
            <p:cNvSpPr/>
            <p:nvPr/>
          </p:nvSpPr>
          <p:spPr>
            <a:xfrm>
              <a:off x="6719553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9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1" name="Google Shape;2140;p78"/>
            <p:cNvSpPr/>
            <p:nvPr/>
          </p:nvSpPr>
          <p:spPr>
            <a:xfrm>
              <a:off x="6719553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2" name="Google Shape;2141;p78"/>
            <p:cNvSpPr/>
            <p:nvPr/>
          </p:nvSpPr>
          <p:spPr>
            <a:xfrm>
              <a:off x="6719553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3" name="Google Shape;2142;p78"/>
            <p:cNvSpPr/>
            <p:nvPr/>
          </p:nvSpPr>
          <p:spPr>
            <a:xfrm>
              <a:off x="6719553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3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4" name="Google Shape;2143;p78"/>
            <p:cNvSpPr/>
            <p:nvPr/>
          </p:nvSpPr>
          <p:spPr>
            <a:xfrm>
              <a:off x="6719553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9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2" y="1822"/>
                  </a:cubicBezTo>
                  <a:cubicBezTo>
                    <a:pt x="2496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5" name="Google Shape;2144;p78"/>
            <p:cNvSpPr/>
            <p:nvPr/>
          </p:nvSpPr>
          <p:spPr>
            <a:xfrm>
              <a:off x="6719553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2" y="1821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6" name="Google Shape;2145;p78"/>
            <p:cNvSpPr/>
            <p:nvPr/>
          </p:nvSpPr>
          <p:spPr>
            <a:xfrm>
              <a:off x="6719553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7" name="Google Shape;2146;p78"/>
            <p:cNvSpPr/>
            <p:nvPr/>
          </p:nvSpPr>
          <p:spPr>
            <a:xfrm>
              <a:off x="6719553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8" name="Google Shape;2147;p78"/>
            <p:cNvSpPr/>
            <p:nvPr/>
          </p:nvSpPr>
          <p:spPr>
            <a:xfrm>
              <a:off x="6719553" y="1866860"/>
              <a:ext cx="82851" cy="70759"/>
            </a:xfrm>
            <a:custGeom>
              <a:rect l="l" t="t" r="r" b="b"/>
              <a:pathLst>
                <a:path w="2494" h="2130" extrusionOk="0">
                  <a:moveTo>
                    <a:pt x="1075" y="1"/>
                  </a:moveTo>
                  <a:cubicBezTo>
                    <a:pt x="1072" y="1"/>
                    <a:pt x="1069" y="1"/>
                    <a:pt x="1065" y="1"/>
                  </a:cubicBezTo>
                  <a:cubicBezTo>
                    <a:pt x="480" y="1"/>
                    <a:pt x="9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3"/>
                  </a:cubicBezTo>
                  <a:cubicBezTo>
                    <a:pt x="2494" y="1149"/>
                    <a:pt x="2020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79" name="Google Shape;2148;p78"/>
            <p:cNvSpPr/>
            <p:nvPr/>
          </p:nvSpPr>
          <p:spPr>
            <a:xfrm>
              <a:off x="6618265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3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2" y="1813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0" name="Google Shape;2149;p78"/>
            <p:cNvSpPr/>
            <p:nvPr/>
          </p:nvSpPr>
          <p:spPr>
            <a:xfrm>
              <a:off x="6517275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1" name="Google Shape;2150;p78"/>
            <p:cNvSpPr/>
            <p:nvPr/>
          </p:nvSpPr>
          <p:spPr>
            <a:xfrm>
              <a:off x="6517275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2" name="Google Shape;2151;p78"/>
            <p:cNvSpPr/>
            <p:nvPr/>
          </p:nvSpPr>
          <p:spPr>
            <a:xfrm>
              <a:off x="6416020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3" name="Google Shape;2152;p78"/>
            <p:cNvSpPr/>
            <p:nvPr/>
          </p:nvSpPr>
          <p:spPr>
            <a:xfrm>
              <a:off x="6416020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4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4" name="Google Shape;2153;p78"/>
            <p:cNvSpPr/>
            <p:nvPr/>
          </p:nvSpPr>
          <p:spPr>
            <a:xfrm>
              <a:off x="6416020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5" name="Google Shape;2154;p78"/>
            <p:cNvSpPr/>
            <p:nvPr/>
          </p:nvSpPr>
          <p:spPr>
            <a:xfrm>
              <a:off x="6416020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6" name="Google Shape;2155;p78"/>
            <p:cNvSpPr/>
            <p:nvPr/>
          </p:nvSpPr>
          <p:spPr>
            <a:xfrm>
              <a:off x="6314732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7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7" name="Google Shape;2156;p78"/>
            <p:cNvSpPr/>
            <p:nvPr/>
          </p:nvSpPr>
          <p:spPr>
            <a:xfrm>
              <a:off x="6314732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8" name="Google Shape;2157;p78"/>
            <p:cNvSpPr/>
            <p:nvPr/>
          </p:nvSpPr>
          <p:spPr>
            <a:xfrm>
              <a:off x="6314732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89" name="Google Shape;2158;p78"/>
            <p:cNvSpPr/>
            <p:nvPr/>
          </p:nvSpPr>
          <p:spPr>
            <a:xfrm>
              <a:off x="6314732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6"/>
                    <a:pt x="1821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0" name="Google Shape;2159;p78"/>
            <p:cNvSpPr/>
            <p:nvPr/>
          </p:nvSpPr>
          <p:spPr>
            <a:xfrm>
              <a:off x="6314732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4" y="2037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1" name="Google Shape;2160;p78"/>
            <p:cNvSpPr/>
            <p:nvPr/>
          </p:nvSpPr>
          <p:spPr>
            <a:xfrm>
              <a:off x="6314732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2" name="Google Shape;2161;p78"/>
            <p:cNvSpPr/>
            <p:nvPr/>
          </p:nvSpPr>
          <p:spPr>
            <a:xfrm>
              <a:off x="6213443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3" name="Google Shape;2162;p78"/>
            <p:cNvSpPr/>
            <p:nvPr/>
          </p:nvSpPr>
          <p:spPr>
            <a:xfrm>
              <a:off x="6213443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4" name="Google Shape;2163;p78"/>
            <p:cNvSpPr/>
            <p:nvPr/>
          </p:nvSpPr>
          <p:spPr>
            <a:xfrm>
              <a:off x="6213443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5" name="Google Shape;2164;p78"/>
            <p:cNvSpPr/>
            <p:nvPr/>
          </p:nvSpPr>
          <p:spPr>
            <a:xfrm>
              <a:off x="6213443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1"/>
                    <a:pt x="1" y="1066"/>
                  </a:cubicBezTo>
                  <a:cubicBezTo>
                    <a:pt x="1" y="1710"/>
                    <a:pt x="530" y="2138"/>
                    <a:pt x="1078" y="2138"/>
                  </a:cubicBezTo>
                  <a:cubicBezTo>
                    <a:pt x="1340" y="2138"/>
                    <a:pt x="1607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6" name="Google Shape;2165;p78"/>
            <p:cNvSpPr/>
            <p:nvPr/>
          </p:nvSpPr>
          <p:spPr>
            <a:xfrm>
              <a:off x="6213443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3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2" y="1813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7" name="Google Shape;2166;p78"/>
            <p:cNvSpPr/>
            <p:nvPr/>
          </p:nvSpPr>
          <p:spPr>
            <a:xfrm>
              <a:off x="6213443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8" name="Google Shape;2167;p78"/>
            <p:cNvSpPr/>
            <p:nvPr/>
          </p:nvSpPr>
          <p:spPr>
            <a:xfrm>
              <a:off x="6213443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399" name="Google Shape;2168;p78"/>
            <p:cNvSpPr/>
            <p:nvPr/>
          </p:nvSpPr>
          <p:spPr>
            <a:xfrm>
              <a:off x="6213443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1"/>
                    <a:pt x="1" y="1066"/>
                  </a:cubicBezTo>
                  <a:cubicBezTo>
                    <a:pt x="1" y="1710"/>
                    <a:pt x="530" y="2138"/>
                    <a:pt x="1078" y="2138"/>
                  </a:cubicBezTo>
                  <a:cubicBezTo>
                    <a:pt x="1340" y="2138"/>
                    <a:pt x="1607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0" name="Google Shape;2169;p78"/>
            <p:cNvSpPr/>
            <p:nvPr/>
          </p:nvSpPr>
          <p:spPr>
            <a:xfrm>
              <a:off x="6112454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1" name="Google Shape;2170;p78"/>
            <p:cNvSpPr/>
            <p:nvPr/>
          </p:nvSpPr>
          <p:spPr>
            <a:xfrm>
              <a:off x="6112454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2" name="Google Shape;2171;p78"/>
            <p:cNvSpPr/>
            <p:nvPr/>
          </p:nvSpPr>
          <p:spPr>
            <a:xfrm>
              <a:off x="6112454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3" name="Google Shape;2172;p78"/>
            <p:cNvSpPr/>
            <p:nvPr/>
          </p:nvSpPr>
          <p:spPr>
            <a:xfrm>
              <a:off x="6112454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4" name="Google Shape;2173;p78"/>
            <p:cNvSpPr/>
            <p:nvPr/>
          </p:nvSpPr>
          <p:spPr>
            <a:xfrm>
              <a:off x="6112454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3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5" name="Google Shape;2174;p78"/>
            <p:cNvSpPr/>
            <p:nvPr/>
          </p:nvSpPr>
          <p:spPr>
            <a:xfrm>
              <a:off x="6112454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6" name="Google Shape;2175;p78"/>
            <p:cNvSpPr/>
            <p:nvPr/>
          </p:nvSpPr>
          <p:spPr>
            <a:xfrm>
              <a:off x="6112454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7" name="Google Shape;2176;p78"/>
            <p:cNvSpPr/>
            <p:nvPr/>
          </p:nvSpPr>
          <p:spPr>
            <a:xfrm>
              <a:off x="6112454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8" name="Google Shape;2177;p78"/>
            <p:cNvSpPr/>
            <p:nvPr/>
          </p:nvSpPr>
          <p:spPr>
            <a:xfrm>
              <a:off x="6112454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09" name="Google Shape;2178;p78"/>
            <p:cNvSpPr/>
            <p:nvPr/>
          </p:nvSpPr>
          <p:spPr>
            <a:xfrm>
              <a:off x="6011165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0" name="Google Shape;2179;p78"/>
            <p:cNvSpPr/>
            <p:nvPr/>
          </p:nvSpPr>
          <p:spPr>
            <a:xfrm>
              <a:off x="6011165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4" y="2131"/>
                    <a:pt x="1603" y="2033"/>
                    <a:pt x="1822" y="1813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1" name="Google Shape;2180;p78"/>
            <p:cNvSpPr/>
            <p:nvPr/>
          </p:nvSpPr>
          <p:spPr>
            <a:xfrm>
              <a:off x="6011165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2" name="Google Shape;2181;p78"/>
            <p:cNvSpPr/>
            <p:nvPr/>
          </p:nvSpPr>
          <p:spPr>
            <a:xfrm>
              <a:off x="6011165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3" name="Google Shape;2182;p78"/>
            <p:cNvSpPr/>
            <p:nvPr/>
          </p:nvSpPr>
          <p:spPr>
            <a:xfrm>
              <a:off x="6011165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4" name="Google Shape;2183;p78"/>
            <p:cNvSpPr/>
            <p:nvPr/>
          </p:nvSpPr>
          <p:spPr>
            <a:xfrm>
              <a:off x="6011165" y="1866860"/>
              <a:ext cx="82619" cy="70759"/>
            </a:xfrm>
            <a:custGeom>
              <a:rect l="l" t="t" r="r" b="b"/>
              <a:pathLst>
                <a:path w="2487" h="2130" extrusionOk="0">
                  <a:moveTo>
                    <a:pt x="1076" y="1"/>
                  </a:moveTo>
                  <a:cubicBezTo>
                    <a:pt x="1073" y="1"/>
                    <a:pt x="1069" y="1"/>
                    <a:pt x="1066" y="1"/>
                  </a:cubicBezTo>
                  <a:cubicBezTo>
                    <a:pt x="481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3"/>
                  </a:cubicBezTo>
                  <a:cubicBezTo>
                    <a:pt x="2486" y="1149"/>
                    <a:pt x="2020" y="1"/>
                    <a:pt x="107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5" name="Google Shape;2184;p78"/>
            <p:cNvSpPr/>
            <p:nvPr/>
          </p:nvSpPr>
          <p:spPr>
            <a:xfrm>
              <a:off x="6011165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6" name="Google Shape;2185;p78"/>
            <p:cNvSpPr/>
            <p:nvPr/>
          </p:nvSpPr>
          <p:spPr>
            <a:xfrm>
              <a:off x="6011165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7" name="Google Shape;2186;p78"/>
            <p:cNvSpPr/>
            <p:nvPr/>
          </p:nvSpPr>
          <p:spPr>
            <a:xfrm>
              <a:off x="6011165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8" name="Google Shape;2187;p78"/>
            <p:cNvSpPr/>
            <p:nvPr/>
          </p:nvSpPr>
          <p:spPr>
            <a:xfrm>
              <a:off x="6011165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19" name="Google Shape;2188;p78"/>
            <p:cNvSpPr/>
            <p:nvPr/>
          </p:nvSpPr>
          <p:spPr>
            <a:xfrm>
              <a:off x="5909910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2" y="2039"/>
                    <a:pt x="1830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0" name="Google Shape;2189;p78"/>
            <p:cNvSpPr/>
            <p:nvPr/>
          </p:nvSpPr>
          <p:spPr>
            <a:xfrm>
              <a:off x="5909910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1" name="Google Shape;2190;p78"/>
            <p:cNvSpPr/>
            <p:nvPr/>
          </p:nvSpPr>
          <p:spPr>
            <a:xfrm>
              <a:off x="5909910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2" name="Google Shape;2191;p78"/>
            <p:cNvSpPr/>
            <p:nvPr/>
          </p:nvSpPr>
          <p:spPr>
            <a:xfrm>
              <a:off x="5909910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3" name="Google Shape;2192;p78"/>
            <p:cNvSpPr/>
            <p:nvPr/>
          </p:nvSpPr>
          <p:spPr>
            <a:xfrm>
              <a:off x="5909910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4" name="Google Shape;2193;p78"/>
            <p:cNvSpPr/>
            <p:nvPr/>
          </p:nvSpPr>
          <p:spPr>
            <a:xfrm>
              <a:off x="5909910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5" name="Google Shape;2194;p78"/>
            <p:cNvSpPr/>
            <p:nvPr/>
          </p:nvSpPr>
          <p:spPr>
            <a:xfrm>
              <a:off x="5909910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6" name="Google Shape;2195;p78"/>
            <p:cNvSpPr/>
            <p:nvPr/>
          </p:nvSpPr>
          <p:spPr>
            <a:xfrm>
              <a:off x="5909910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7" name="Google Shape;2196;p78"/>
            <p:cNvSpPr/>
            <p:nvPr/>
          </p:nvSpPr>
          <p:spPr>
            <a:xfrm>
              <a:off x="5909910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8" name="Google Shape;2197;p78"/>
            <p:cNvSpPr/>
            <p:nvPr/>
          </p:nvSpPr>
          <p:spPr>
            <a:xfrm>
              <a:off x="5909910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29" name="Google Shape;2198;p78"/>
            <p:cNvSpPr/>
            <p:nvPr/>
          </p:nvSpPr>
          <p:spPr>
            <a:xfrm>
              <a:off x="5909910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0" name="Google Shape;2199;p78"/>
            <p:cNvSpPr/>
            <p:nvPr/>
          </p:nvSpPr>
          <p:spPr>
            <a:xfrm>
              <a:off x="5808622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1" name="Google Shape;2200;p78"/>
            <p:cNvSpPr/>
            <p:nvPr/>
          </p:nvSpPr>
          <p:spPr>
            <a:xfrm>
              <a:off x="5808622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2" name="Google Shape;2201;p78"/>
            <p:cNvSpPr/>
            <p:nvPr/>
          </p:nvSpPr>
          <p:spPr>
            <a:xfrm>
              <a:off x="5808622" y="2271681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5"/>
                    <a:pt x="528" y="2132"/>
                    <a:pt x="1076" y="2132"/>
                  </a:cubicBezTo>
                  <a:cubicBezTo>
                    <a:pt x="1335" y="2132"/>
                    <a:pt x="1599" y="2036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3" name="Google Shape;2202;p78"/>
            <p:cNvSpPr/>
            <p:nvPr/>
          </p:nvSpPr>
          <p:spPr>
            <a:xfrm>
              <a:off x="5808622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4" name="Google Shape;2203;p78"/>
            <p:cNvSpPr/>
            <p:nvPr/>
          </p:nvSpPr>
          <p:spPr>
            <a:xfrm>
              <a:off x="5808622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5" name="Google Shape;2204;p78"/>
            <p:cNvSpPr/>
            <p:nvPr/>
          </p:nvSpPr>
          <p:spPr>
            <a:xfrm>
              <a:off x="5808622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9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6" name="Google Shape;2205;p78"/>
            <p:cNvSpPr/>
            <p:nvPr/>
          </p:nvSpPr>
          <p:spPr>
            <a:xfrm>
              <a:off x="5808622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3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7" name="Google Shape;2206;p78"/>
            <p:cNvSpPr/>
            <p:nvPr/>
          </p:nvSpPr>
          <p:spPr>
            <a:xfrm>
              <a:off x="5808622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8" name="Google Shape;2207;p78"/>
            <p:cNvSpPr/>
            <p:nvPr/>
          </p:nvSpPr>
          <p:spPr>
            <a:xfrm>
              <a:off x="5808622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39" name="Google Shape;2208;p78"/>
            <p:cNvSpPr/>
            <p:nvPr/>
          </p:nvSpPr>
          <p:spPr>
            <a:xfrm>
              <a:off x="5707367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0" name="Google Shape;2209;p78"/>
            <p:cNvSpPr/>
            <p:nvPr/>
          </p:nvSpPr>
          <p:spPr>
            <a:xfrm>
              <a:off x="5707367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1" name="Google Shape;2210;p78"/>
            <p:cNvSpPr/>
            <p:nvPr/>
          </p:nvSpPr>
          <p:spPr>
            <a:xfrm>
              <a:off x="5707367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3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2" name="Google Shape;2211;p78"/>
            <p:cNvSpPr/>
            <p:nvPr/>
          </p:nvSpPr>
          <p:spPr>
            <a:xfrm>
              <a:off x="5707367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3" name="Google Shape;2212;p78"/>
            <p:cNvSpPr/>
            <p:nvPr/>
          </p:nvSpPr>
          <p:spPr>
            <a:xfrm>
              <a:off x="5707367" y="1866860"/>
              <a:ext cx="82585" cy="70759"/>
            </a:xfrm>
            <a:custGeom>
              <a:rect l="l" t="t" r="r" b="b"/>
              <a:pathLst>
                <a:path w="2486" h="2130" extrusionOk="0">
                  <a:moveTo>
                    <a:pt x="1075" y="1"/>
                  </a:moveTo>
                  <a:cubicBezTo>
                    <a:pt x="1072" y="1"/>
                    <a:pt x="1069" y="1"/>
                    <a:pt x="1065" y="1"/>
                  </a:cubicBez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6" y="1149"/>
                    <a:pt x="2020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4" name="Google Shape;2213;p78"/>
            <p:cNvSpPr/>
            <p:nvPr/>
          </p:nvSpPr>
          <p:spPr>
            <a:xfrm>
              <a:off x="5606078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5" name="Google Shape;2214;p78"/>
            <p:cNvSpPr/>
            <p:nvPr/>
          </p:nvSpPr>
          <p:spPr>
            <a:xfrm>
              <a:off x="5606078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6" name="Google Shape;2215;p78"/>
            <p:cNvSpPr/>
            <p:nvPr/>
          </p:nvSpPr>
          <p:spPr>
            <a:xfrm>
              <a:off x="5606078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1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7" name="Google Shape;2216;p78"/>
            <p:cNvSpPr/>
            <p:nvPr/>
          </p:nvSpPr>
          <p:spPr>
            <a:xfrm>
              <a:off x="5606078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8" name="Google Shape;2217;p78"/>
            <p:cNvSpPr/>
            <p:nvPr/>
          </p:nvSpPr>
          <p:spPr>
            <a:xfrm>
              <a:off x="5606078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49" name="Google Shape;2218;p78"/>
            <p:cNvSpPr/>
            <p:nvPr/>
          </p:nvSpPr>
          <p:spPr>
            <a:xfrm>
              <a:off x="5504823" y="2777791"/>
              <a:ext cx="83117" cy="70992"/>
            </a:xfrm>
            <a:custGeom>
              <a:rect l="l" t="t" r="r" b="b"/>
              <a:pathLst>
                <a:path w="2502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29" y="1821"/>
                  </a:cubicBezTo>
                  <a:cubicBezTo>
                    <a:pt x="2502" y="1149"/>
                    <a:pt x="2028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0" name="Google Shape;2219;p78"/>
            <p:cNvSpPr/>
            <p:nvPr/>
          </p:nvSpPr>
          <p:spPr>
            <a:xfrm>
              <a:off x="5504823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1" name="Google Shape;2220;p78"/>
            <p:cNvSpPr/>
            <p:nvPr/>
          </p:nvSpPr>
          <p:spPr>
            <a:xfrm>
              <a:off x="5504823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2" name="Google Shape;2221;p78"/>
            <p:cNvSpPr/>
            <p:nvPr/>
          </p:nvSpPr>
          <p:spPr>
            <a:xfrm>
              <a:off x="5504823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3" name="Google Shape;2222;p78"/>
            <p:cNvSpPr/>
            <p:nvPr/>
          </p:nvSpPr>
          <p:spPr>
            <a:xfrm>
              <a:off x="5504823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4" name="Google Shape;2223;p78"/>
            <p:cNvSpPr/>
            <p:nvPr/>
          </p:nvSpPr>
          <p:spPr>
            <a:xfrm>
              <a:off x="5504823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5" name="Google Shape;2224;p78"/>
            <p:cNvSpPr/>
            <p:nvPr/>
          </p:nvSpPr>
          <p:spPr>
            <a:xfrm>
              <a:off x="5504823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6" name="Google Shape;2225;p78"/>
            <p:cNvSpPr/>
            <p:nvPr/>
          </p:nvSpPr>
          <p:spPr>
            <a:xfrm>
              <a:off x="5403534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7" name="Google Shape;2226;p78"/>
            <p:cNvSpPr/>
            <p:nvPr/>
          </p:nvSpPr>
          <p:spPr>
            <a:xfrm>
              <a:off x="5403534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84" y="0"/>
                  </a:moveTo>
                  <a:cubicBezTo>
                    <a:pt x="1080" y="0"/>
                    <a:pt x="1077" y="0"/>
                    <a:pt x="1074" y="0"/>
                  </a:cubicBez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8" y="0"/>
                    <a:pt x="108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8" name="Google Shape;2227;p78"/>
            <p:cNvSpPr/>
            <p:nvPr/>
          </p:nvSpPr>
          <p:spPr>
            <a:xfrm>
              <a:off x="5403534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59" name="Google Shape;2228;p78"/>
            <p:cNvSpPr/>
            <p:nvPr/>
          </p:nvSpPr>
          <p:spPr>
            <a:xfrm>
              <a:off x="5403534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1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0" name="Google Shape;2229;p78"/>
            <p:cNvSpPr/>
            <p:nvPr/>
          </p:nvSpPr>
          <p:spPr>
            <a:xfrm>
              <a:off x="5403534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7"/>
                    <a:pt x="527" y="2131"/>
                    <a:pt x="1073" y="2131"/>
                  </a:cubicBezTo>
                  <a:cubicBezTo>
                    <a:pt x="1337" y="2131"/>
                    <a:pt x="1605" y="2033"/>
                    <a:pt x="1822" y="1813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1" name="Google Shape;2230;p78"/>
            <p:cNvSpPr/>
            <p:nvPr/>
          </p:nvSpPr>
          <p:spPr>
            <a:xfrm>
              <a:off x="5403534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2" name="Google Shape;2231;p78"/>
            <p:cNvSpPr/>
            <p:nvPr/>
          </p:nvSpPr>
          <p:spPr>
            <a:xfrm>
              <a:off x="5403534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3" name="Google Shape;2232;p78"/>
            <p:cNvSpPr/>
            <p:nvPr/>
          </p:nvSpPr>
          <p:spPr>
            <a:xfrm>
              <a:off x="5302545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4" name="Google Shape;2233;p78"/>
            <p:cNvSpPr/>
            <p:nvPr/>
          </p:nvSpPr>
          <p:spPr>
            <a:xfrm>
              <a:off x="5302545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5" name="Google Shape;2234;p78"/>
            <p:cNvSpPr/>
            <p:nvPr/>
          </p:nvSpPr>
          <p:spPr>
            <a:xfrm>
              <a:off x="5302545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6" name="Google Shape;2235;p78"/>
            <p:cNvSpPr/>
            <p:nvPr/>
          </p:nvSpPr>
          <p:spPr>
            <a:xfrm>
              <a:off x="5302545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7" name="Google Shape;2236;p78"/>
            <p:cNvSpPr/>
            <p:nvPr/>
          </p:nvSpPr>
          <p:spPr>
            <a:xfrm>
              <a:off x="5201257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8" name="Google Shape;2237;p78"/>
            <p:cNvSpPr/>
            <p:nvPr/>
          </p:nvSpPr>
          <p:spPr>
            <a:xfrm>
              <a:off x="4998713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69" name="Google Shape;2238;p78"/>
            <p:cNvSpPr/>
            <p:nvPr/>
          </p:nvSpPr>
          <p:spPr>
            <a:xfrm>
              <a:off x="4897723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0" name="Google Shape;2239;p78"/>
            <p:cNvSpPr/>
            <p:nvPr/>
          </p:nvSpPr>
          <p:spPr>
            <a:xfrm>
              <a:off x="4897723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1" name="Google Shape;2240;p78"/>
            <p:cNvSpPr/>
            <p:nvPr/>
          </p:nvSpPr>
          <p:spPr>
            <a:xfrm>
              <a:off x="4796435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2" name="Google Shape;2241;p78"/>
            <p:cNvSpPr/>
            <p:nvPr/>
          </p:nvSpPr>
          <p:spPr>
            <a:xfrm>
              <a:off x="4796435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3" name="Google Shape;2242;p78"/>
            <p:cNvSpPr/>
            <p:nvPr/>
          </p:nvSpPr>
          <p:spPr>
            <a:xfrm>
              <a:off x="4796435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4" name="Google Shape;2243;p78"/>
            <p:cNvSpPr/>
            <p:nvPr/>
          </p:nvSpPr>
          <p:spPr>
            <a:xfrm>
              <a:off x="4796435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1"/>
                  </a:cubicBezTo>
                  <a:cubicBezTo>
                    <a:pt x="2488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5" name="Google Shape;2244;p78"/>
            <p:cNvSpPr/>
            <p:nvPr/>
          </p:nvSpPr>
          <p:spPr>
            <a:xfrm>
              <a:off x="4796435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6" name="Google Shape;2245;p78"/>
            <p:cNvSpPr/>
            <p:nvPr/>
          </p:nvSpPr>
          <p:spPr>
            <a:xfrm>
              <a:off x="4796435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7" name="Google Shape;2246;p78"/>
            <p:cNvSpPr/>
            <p:nvPr/>
          </p:nvSpPr>
          <p:spPr>
            <a:xfrm>
              <a:off x="4695180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8" name="Google Shape;2247;p78"/>
            <p:cNvSpPr/>
            <p:nvPr/>
          </p:nvSpPr>
          <p:spPr>
            <a:xfrm>
              <a:off x="4695180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79" name="Google Shape;2248;p78"/>
            <p:cNvSpPr/>
            <p:nvPr/>
          </p:nvSpPr>
          <p:spPr>
            <a:xfrm>
              <a:off x="4695180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0" name="Google Shape;2249;p78"/>
            <p:cNvSpPr/>
            <p:nvPr/>
          </p:nvSpPr>
          <p:spPr>
            <a:xfrm>
              <a:off x="4695180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1" name="Google Shape;2250;p78"/>
            <p:cNvSpPr/>
            <p:nvPr/>
          </p:nvSpPr>
          <p:spPr>
            <a:xfrm>
              <a:off x="4695180" y="1360784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2" name="Google Shape;2251;p78"/>
            <p:cNvSpPr/>
            <p:nvPr/>
          </p:nvSpPr>
          <p:spPr>
            <a:xfrm>
              <a:off x="4695180" y="1259495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3" name="Google Shape;2252;p78"/>
            <p:cNvSpPr/>
            <p:nvPr/>
          </p:nvSpPr>
          <p:spPr>
            <a:xfrm>
              <a:off x="4695180" y="1158240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4" name="Google Shape;2253;p78"/>
            <p:cNvSpPr/>
            <p:nvPr/>
          </p:nvSpPr>
          <p:spPr>
            <a:xfrm>
              <a:off x="4593891" y="1866860"/>
              <a:ext cx="82585" cy="70759"/>
            </a:xfrm>
            <a:custGeom>
              <a:rect l="l" t="t" r="r" b="b"/>
              <a:pathLst>
                <a:path w="2486" h="2130" extrusionOk="0">
                  <a:moveTo>
                    <a:pt x="1076" y="1"/>
                  </a:moveTo>
                  <a:cubicBezTo>
                    <a:pt x="1072" y="1"/>
                    <a:pt x="1069" y="1"/>
                    <a:pt x="1066" y="1"/>
                  </a:cubicBez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86" y="1149"/>
                    <a:pt x="2020" y="1"/>
                    <a:pt x="107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5" name="Google Shape;2254;p78"/>
            <p:cNvSpPr/>
            <p:nvPr/>
          </p:nvSpPr>
          <p:spPr>
            <a:xfrm>
              <a:off x="4593891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6" name="Google Shape;2255;p78"/>
            <p:cNvSpPr/>
            <p:nvPr/>
          </p:nvSpPr>
          <p:spPr>
            <a:xfrm>
              <a:off x="4593891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7" name="Google Shape;2256;p78"/>
            <p:cNvSpPr/>
            <p:nvPr/>
          </p:nvSpPr>
          <p:spPr>
            <a:xfrm>
              <a:off x="4593891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8" name="Google Shape;2257;p78"/>
            <p:cNvSpPr/>
            <p:nvPr/>
          </p:nvSpPr>
          <p:spPr>
            <a:xfrm>
              <a:off x="4593891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1"/>
                  </a:cubicBezTo>
                  <a:cubicBezTo>
                    <a:pt x="2488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89" name="Google Shape;2258;p78"/>
            <p:cNvSpPr/>
            <p:nvPr/>
          </p:nvSpPr>
          <p:spPr>
            <a:xfrm>
              <a:off x="4593891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0" name="Google Shape;2259;p78"/>
            <p:cNvSpPr/>
            <p:nvPr/>
          </p:nvSpPr>
          <p:spPr>
            <a:xfrm>
              <a:off x="4593891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1" name="Google Shape;2260;p78"/>
            <p:cNvSpPr/>
            <p:nvPr/>
          </p:nvSpPr>
          <p:spPr>
            <a:xfrm>
              <a:off x="4593891" y="1158240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2" name="Google Shape;2261;p78"/>
            <p:cNvSpPr/>
            <p:nvPr/>
          </p:nvSpPr>
          <p:spPr>
            <a:xfrm>
              <a:off x="4492636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3" name="Google Shape;2262;p78"/>
            <p:cNvSpPr/>
            <p:nvPr/>
          </p:nvSpPr>
          <p:spPr>
            <a:xfrm>
              <a:off x="4492636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4" name="Google Shape;2263;p78"/>
            <p:cNvSpPr/>
            <p:nvPr/>
          </p:nvSpPr>
          <p:spPr>
            <a:xfrm>
              <a:off x="4492636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5" name="Google Shape;2264;p78"/>
            <p:cNvSpPr/>
            <p:nvPr/>
          </p:nvSpPr>
          <p:spPr>
            <a:xfrm>
              <a:off x="4492636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6" name="Google Shape;2265;p78"/>
            <p:cNvSpPr/>
            <p:nvPr/>
          </p:nvSpPr>
          <p:spPr>
            <a:xfrm>
              <a:off x="4492636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7" name="Google Shape;2266;p78"/>
            <p:cNvSpPr/>
            <p:nvPr/>
          </p:nvSpPr>
          <p:spPr>
            <a:xfrm>
              <a:off x="4492636" y="1360784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8" name="Google Shape;2267;p78"/>
            <p:cNvSpPr/>
            <p:nvPr/>
          </p:nvSpPr>
          <p:spPr>
            <a:xfrm>
              <a:off x="4492636" y="1259495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499" name="Google Shape;2268;p78"/>
            <p:cNvSpPr/>
            <p:nvPr/>
          </p:nvSpPr>
          <p:spPr>
            <a:xfrm>
              <a:off x="4492636" y="1158240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0" name="Google Shape;2269;p78"/>
            <p:cNvSpPr/>
            <p:nvPr/>
          </p:nvSpPr>
          <p:spPr>
            <a:xfrm>
              <a:off x="4391614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1" name="Google Shape;2270;p78"/>
            <p:cNvSpPr/>
            <p:nvPr/>
          </p:nvSpPr>
          <p:spPr>
            <a:xfrm>
              <a:off x="4391614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2" name="Google Shape;2271;p78"/>
            <p:cNvSpPr/>
            <p:nvPr/>
          </p:nvSpPr>
          <p:spPr>
            <a:xfrm>
              <a:off x="4391614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3" name="Google Shape;2272;p78"/>
            <p:cNvSpPr/>
            <p:nvPr/>
          </p:nvSpPr>
          <p:spPr>
            <a:xfrm>
              <a:off x="4391614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4" name="Google Shape;2273;p78"/>
            <p:cNvSpPr/>
            <p:nvPr/>
          </p:nvSpPr>
          <p:spPr>
            <a:xfrm>
              <a:off x="4391614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72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1"/>
                  </a:cubicBezTo>
                  <a:cubicBezTo>
                    <a:pt x="2488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5" name="Google Shape;2274;p78"/>
            <p:cNvSpPr/>
            <p:nvPr/>
          </p:nvSpPr>
          <p:spPr>
            <a:xfrm>
              <a:off x="4391614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6" name="Google Shape;2275;p78"/>
            <p:cNvSpPr/>
            <p:nvPr/>
          </p:nvSpPr>
          <p:spPr>
            <a:xfrm>
              <a:off x="4391614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7" name="Google Shape;2276;p78"/>
            <p:cNvSpPr/>
            <p:nvPr/>
          </p:nvSpPr>
          <p:spPr>
            <a:xfrm>
              <a:off x="4391614" y="1158240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8" name="Google Shape;2277;p78"/>
            <p:cNvSpPr/>
            <p:nvPr/>
          </p:nvSpPr>
          <p:spPr>
            <a:xfrm>
              <a:off x="4290358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09" name="Google Shape;2278;p78"/>
            <p:cNvSpPr/>
            <p:nvPr/>
          </p:nvSpPr>
          <p:spPr>
            <a:xfrm>
              <a:off x="4290358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0" name="Google Shape;2279;p78"/>
            <p:cNvSpPr/>
            <p:nvPr/>
          </p:nvSpPr>
          <p:spPr>
            <a:xfrm>
              <a:off x="4290358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1" name="Google Shape;2280;p78"/>
            <p:cNvSpPr/>
            <p:nvPr/>
          </p:nvSpPr>
          <p:spPr>
            <a:xfrm>
              <a:off x="4290358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2" name="Google Shape;2281;p78"/>
            <p:cNvSpPr/>
            <p:nvPr/>
          </p:nvSpPr>
          <p:spPr>
            <a:xfrm>
              <a:off x="4290358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3" name="Google Shape;2282;p78"/>
            <p:cNvSpPr/>
            <p:nvPr/>
          </p:nvSpPr>
          <p:spPr>
            <a:xfrm>
              <a:off x="4290358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4" name="Google Shape;2283;p78"/>
            <p:cNvSpPr/>
            <p:nvPr/>
          </p:nvSpPr>
          <p:spPr>
            <a:xfrm>
              <a:off x="4290358" y="1360784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5" name="Google Shape;2284;p78"/>
            <p:cNvSpPr/>
            <p:nvPr/>
          </p:nvSpPr>
          <p:spPr>
            <a:xfrm>
              <a:off x="4290358" y="1259495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6" name="Google Shape;2285;p78"/>
            <p:cNvSpPr/>
            <p:nvPr/>
          </p:nvSpPr>
          <p:spPr>
            <a:xfrm>
              <a:off x="4290358" y="1158240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7" name="Google Shape;2286;p78"/>
            <p:cNvSpPr/>
            <p:nvPr/>
          </p:nvSpPr>
          <p:spPr>
            <a:xfrm>
              <a:off x="4189070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8" name="Google Shape;2287;p78"/>
            <p:cNvSpPr/>
            <p:nvPr/>
          </p:nvSpPr>
          <p:spPr>
            <a:xfrm>
              <a:off x="4189070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19" name="Google Shape;2288;p78"/>
            <p:cNvSpPr/>
            <p:nvPr/>
          </p:nvSpPr>
          <p:spPr>
            <a:xfrm>
              <a:off x="4189070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0" name="Google Shape;2289;p78"/>
            <p:cNvSpPr/>
            <p:nvPr/>
          </p:nvSpPr>
          <p:spPr>
            <a:xfrm>
              <a:off x="4189070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1" name="Google Shape;2290;p78"/>
            <p:cNvSpPr/>
            <p:nvPr/>
          </p:nvSpPr>
          <p:spPr>
            <a:xfrm>
              <a:off x="4189070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2" name="Google Shape;2291;p78"/>
            <p:cNvSpPr/>
            <p:nvPr/>
          </p:nvSpPr>
          <p:spPr>
            <a:xfrm>
              <a:off x="4189070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3" name="Google Shape;2292;p78"/>
            <p:cNvSpPr/>
            <p:nvPr/>
          </p:nvSpPr>
          <p:spPr>
            <a:xfrm>
              <a:off x="4189070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1"/>
                  </a:cubicBezTo>
                  <a:cubicBezTo>
                    <a:pt x="2488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4" name="Google Shape;2293;p78"/>
            <p:cNvSpPr/>
            <p:nvPr/>
          </p:nvSpPr>
          <p:spPr>
            <a:xfrm>
              <a:off x="4189070" y="1360784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5" name="Google Shape;2294;p78"/>
            <p:cNvSpPr/>
            <p:nvPr/>
          </p:nvSpPr>
          <p:spPr>
            <a:xfrm>
              <a:off x="4189070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6" name="Google Shape;2295;p78"/>
            <p:cNvSpPr/>
            <p:nvPr/>
          </p:nvSpPr>
          <p:spPr>
            <a:xfrm>
              <a:off x="4189070" y="1158240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7" name="Google Shape;2296;p78"/>
            <p:cNvSpPr/>
            <p:nvPr/>
          </p:nvSpPr>
          <p:spPr>
            <a:xfrm>
              <a:off x="4087815" y="2069138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8" name="Google Shape;2297;p78"/>
            <p:cNvSpPr/>
            <p:nvPr/>
          </p:nvSpPr>
          <p:spPr>
            <a:xfrm>
              <a:off x="4087815" y="196784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9"/>
                    <a:pt x="8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29" name="Google Shape;2298;p78"/>
            <p:cNvSpPr/>
            <p:nvPr/>
          </p:nvSpPr>
          <p:spPr>
            <a:xfrm>
              <a:off x="4087815" y="1866860"/>
              <a:ext cx="82918" cy="70759"/>
            </a:xfrm>
            <a:custGeom>
              <a:rect l="l" t="t" r="r" b="b"/>
              <a:pathLst>
                <a:path w="2496" h="2130" extrusionOk="0">
                  <a:moveTo>
                    <a:pt x="1065" y="1"/>
                  </a:moveTo>
                  <a:cubicBezTo>
                    <a:pt x="480" y="1"/>
                    <a:pt x="8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0" name="Google Shape;2299;p78"/>
            <p:cNvSpPr/>
            <p:nvPr/>
          </p:nvSpPr>
          <p:spPr>
            <a:xfrm>
              <a:off x="4087815" y="1765605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1" name="Google Shape;2300;p78"/>
            <p:cNvSpPr/>
            <p:nvPr/>
          </p:nvSpPr>
          <p:spPr>
            <a:xfrm>
              <a:off x="4087815" y="1664316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2" name="Google Shape;2301;p78"/>
            <p:cNvSpPr/>
            <p:nvPr/>
          </p:nvSpPr>
          <p:spPr>
            <a:xfrm>
              <a:off x="4087815" y="1563028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3" name="Google Shape;2302;p78"/>
            <p:cNvSpPr/>
            <p:nvPr/>
          </p:nvSpPr>
          <p:spPr>
            <a:xfrm>
              <a:off x="4087815" y="1461773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0"/>
                  </a:moveTo>
                  <a:cubicBezTo>
                    <a:pt x="480" y="9"/>
                    <a:pt x="8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96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4" name="Google Shape;2303;p78"/>
            <p:cNvSpPr/>
            <p:nvPr/>
          </p:nvSpPr>
          <p:spPr>
            <a:xfrm>
              <a:off x="4087815" y="1360784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5" name="Google Shape;2304;p78"/>
            <p:cNvSpPr/>
            <p:nvPr/>
          </p:nvSpPr>
          <p:spPr>
            <a:xfrm>
              <a:off x="4087815" y="1259495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6" name="Google Shape;2305;p78"/>
            <p:cNvSpPr/>
            <p:nvPr/>
          </p:nvSpPr>
          <p:spPr>
            <a:xfrm>
              <a:off x="4087815" y="1158240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7" name="Google Shape;2306;p78"/>
            <p:cNvSpPr/>
            <p:nvPr/>
          </p:nvSpPr>
          <p:spPr>
            <a:xfrm>
              <a:off x="3986792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8" name="Google Shape;2307;p78"/>
            <p:cNvSpPr/>
            <p:nvPr/>
          </p:nvSpPr>
          <p:spPr>
            <a:xfrm>
              <a:off x="3986792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3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39" name="Google Shape;2308;p78"/>
            <p:cNvSpPr/>
            <p:nvPr/>
          </p:nvSpPr>
          <p:spPr>
            <a:xfrm>
              <a:off x="3986792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0" name="Google Shape;2309;p78"/>
            <p:cNvSpPr/>
            <p:nvPr/>
          </p:nvSpPr>
          <p:spPr>
            <a:xfrm>
              <a:off x="3986792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1" name="Google Shape;2310;p78"/>
            <p:cNvSpPr/>
            <p:nvPr/>
          </p:nvSpPr>
          <p:spPr>
            <a:xfrm>
              <a:off x="3986792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2" name="Google Shape;2311;p78"/>
            <p:cNvSpPr/>
            <p:nvPr/>
          </p:nvSpPr>
          <p:spPr>
            <a:xfrm>
              <a:off x="3986792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72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1"/>
                  </a:cubicBezTo>
                  <a:cubicBezTo>
                    <a:pt x="2488" y="1155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3" name="Google Shape;2312;p78"/>
            <p:cNvSpPr/>
            <p:nvPr/>
          </p:nvSpPr>
          <p:spPr>
            <a:xfrm>
              <a:off x="3986792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4" name="Google Shape;2313;p78"/>
            <p:cNvSpPr/>
            <p:nvPr/>
          </p:nvSpPr>
          <p:spPr>
            <a:xfrm>
              <a:off x="3986792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5" name="Google Shape;2314;p78"/>
            <p:cNvSpPr/>
            <p:nvPr/>
          </p:nvSpPr>
          <p:spPr>
            <a:xfrm>
              <a:off x="3986792" y="1158240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6" name="Google Shape;2315;p78"/>
            <p:cNvSpPr/>
            <p:nvPr/>
          </p:nvSpPr>
          <p:spPr>
            <a:xfrm>
              <a:off x="3885537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7" name="Google Shape;2316;p78"/>
            <p:cNvSpPr/>
            <p:nvPr/>
          </p:nvSpPr>
          <p:spPr>
            <a:xfrm>
              <a:off x="3885537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72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0" y="2137"/>
                  </a:cubicBezTo>
                  <a:cubicBezTo>
                    <a:pt x="1331" y="2137"/>
                    <a:pt x="1597" y="2040"/>
                    <a:pt x="1813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8" name="Google Shape;2317;p78"/>
            <p:cNvSpPr/>
            <p:nvPr/>
          </p:nvSpPr>
          <p:spPr>
            <a:xfrm>
              <a:off x="3885537" y="1360784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49" name="Google Shape;2318;p78"/>
            <p:cNvSpPr/>
            <p:nvPr/>
          </p:nvSpPr>
          <p:spPr>
            <a:xfrm>
              <a:off x="3885537" y="1259495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0" name="Google Shape;2319;p78"/>
            <p:cNvSpPr/>
            <p:nvPr/>
          </p:nvSpPr>
          <p:spPr>
            <a:xfrm>
              <a:off x="3783983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74" y="0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7" y="9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1" name="Google Shape;2320;p78"/>
            <p:cNvSpPr/>
            <p:nvPr/>
          </p:nvSpPr>
          <p:spPr>
            <a:xfrm>
              <a:off x="3783983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74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2" name="Google Shape;2321;p78"/>
            <p:cNvSpPr/>
            <p:nvPr/>
          </p:nvSpPr>
          <p:spPr>
            <a:xfrm>
              <a:off x="3783983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74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3" name="Google Shape;2322;p78"/>
            <p:cNvSpPr/>
            <p:nvPr/>
          </p:nvSpPr>
          <p:spPr>
            <a:xfrm>
              <a:off x="3682694" y="1461773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0"/>
                  </a:moveTo>
                  <a:cubicBezTo>
                    <a:pt x="481" y="9"/>
                    <a:pt x="9" y="480"/>
                    <a:pt x="1" y="1074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1"/>
                  </a:cubicBezTo>
                  <a:cubicBezTo>
                    <a:pt x="2497" y="1155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4" name="Google Shape;2323;p78"/>
            <p:cNvSpPr/>
            <p:nvPr/>
          </p:nvSpPr>
          <p:spPr>
            <a:xfrm>
              <a:off x="3682694" y="1360784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5" name="Google Shape;2324;p78"/>
            <p:cNvSpPr/>
            <p:nvPr/>
          </p:nvSpPr>
          <p:spPr>
            <a:xfrm>
              <a:off x="4492636" y="4599619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6" name="Google Shape;2325;p78"/>
            <p:cNvSpPr/>
            <p:nvPr/>
          </p:nvSpPr>
          <p:spPr>
            <a:xfrm>
              <a:off x="4492636" y="4498597"/>
              <a:ext cx="82851" cy="70825"/>
            </a:xfrm>
            <a:custGeom>
              <a:rect l="l" t="t" r="r" b="b"/>
              <a:pathLst>
                <a:path w="2494" h="2132" extrusionOk="0">
                  <a:moveTo>
                    <a:pt x="1075" y="1"/>
                  </a:moveTo>
                  <a:cubicBezTo>
                    <a:pt x="1072" y="1"/>
                    <a:pt x="1068" y="1"/>
                    <a:pt x="1065" y="1"/>
                  </a:cubicBezTo>
                  <a:cubicBezTo>
                    <a:pt x="480" y="1"/>
                    <a:pt x="0" y="480"/>
                    <a:pt x="0" y="1066"/>
                  </a:cubicBezTo>
                  <a:cubicBezTo>
                    <a:pt x="6" y="1708"/>
                    <a:pt x="530" y="2131"/>
                    <a:pt x="1075" y="2131"/>
                  </a:cubicBezTo>
                  <a:cubicBezTo>
                    <a:pt x="1337" y="2131"/>
                    <a:pt x="1604" y="2033"/>
                    <a:pt x="1821" y="1814"/>
                  </a:cubicBezTo>
                  <a:cubicBezTo>
                    <a:pt x="2493" y="1141"/>
                    <a:pt x="2020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7" name="Google Shape;2326;p78"/>
            <p:cNvSpPr/>
            <p:nvPr/>
          </p:nvSpPr>
          <p:spPr>
            <a:xfrm>
              <a:off x="4492636" y="4397342"/>
              <a:ext cx="82851" cy="70792"/>
            </a:xfrm>
            <a:custGeom>
              <a:rect l="l" t="t" r="r" b="b"/>
              <a:pathLst>
                <a:path w="2494" h="2131" extrusionOk="0">
                  <a:moveTo>
                    <a:pt x="1075" y="0"/>
                  </a:moveTo>
                  <a:cubicBezTo>
                    <a:pt x="1072" y="0"/>
                    <a:pt x="1068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7"/>
                    <a:pt x="526" y="2131"/>
                    <a:pt x="1073" y="2131"/>
                  </a:cubicBezTo>
                  <a:cubicBezTo>
                    <a:pt x="1336" y="2131"/>
                    <a:pt x="1604" y="2032"/>
                    <a:pt x="1821" y="1813"/>
                  </a:cubicBezTo>
                  <a:cubicBezTo>
                    <a:pt x="2493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8" name="Google Shape;2327;p78"/>
            <p:cNvSpPr/>
            <p:nvPr/>
          </p:nvSpPr>
          <p:spPr>
            <a:xfrm>
              <a:off x="4391614" y="4903684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67" y="2131"/>
                  </a:cubicBezTo>
                  <a:cubicBezTo>
                    <a:pt x="1330" y="2131"/>
                    <a:pt x="1597" y="2033"/>
                    <a:pt x="1814" y="1814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59" name="Google Shape;2328;p78"/>
            <p:cNvSpPr/>
            <p:nvPr/>
          </p:nvSpPr>
          <p:spPr>
            <a:xfrm>
              <a:off x="4391348" y="4802163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74" y="0"/>
                  </a:moveTo>
                  <a:cubicBezTo>
                    <a:pt x="480" y="0"/>
                    <a:pt x="1" y="480"/>
                    <a:pt x="9" y="1073"/>
                  </a:cubicBezTo>
                  <a:cubicBezTo>
                    <a:pt x="9" y="1715"/>
                    <a:pt x="535" y="2139"/>
                    <a:pt x="1081" y="2139"/>
                  </a:cubicBezTo>
                  <a:cubicBezTo>
                    <a:pt x="1345" y="2139"/>
                    <a:pt x="1613" y="2040"/>
                    <a:pt x="1830" y="1821"/>
                  </a:cubicBezTo>
                  <a:cubicBezTo>
                    <a:pt x="2496" y="1146"/>
                    <a:pt x="2025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0" name="Google Shape;2329;p78"/>
            <p:cNvSpPr/>
            <p:nvPr/>
          </p:nvSpPr>
          <p:spPr>
            <a:xfrm>
              <a:off x="4391614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1" name="Google Shape;2330;p78"/>
            <p:cNvSpPr/>
            <p:nvPr/>
          </p:nvSpPr>
          <p:spPr>
            <a:xfrm>
              <a:off x="4391614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88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2" name="Google Shape;2331;p78"/>
            <p:cNvSpPr/>
            <p:nvPr/>
          </p:nvSpPr>
          <p:spPr>
            <a:xfrm>
              <a:off x="4391614" y="4498597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67" y="2131"/>
                  </a:cubicBezTo>
                  <a:cubicBezTo>
                    <a:pt x="1330" y="2131"/>
                    <a:pt x="1597" y="2033"/>
                    <a:pt x="1814" y="1814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3" name="Google Shape;2332;p78"/>
            <p:cNvSpPr/>
            <p:nvPr/>
          </p:nvSpPr>
          <p:spPr>
            <a:xfrm>
              <a:off x="4391614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4" name="Google Shape;2333;p78"/>
            <p:cNvSpPr/>
            <p:nvPr/>
          </p:nvSpPr>
          <p:spPr>
            <a:xfrm>
              <a:off x="4290358" y="4903684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5" name="Google Shape;2334;p78"/>
            <p:cNvSpPr/>
            <p:nvPr/>
          </p:nvSpPr>
          <p:spPr>
            <a:xfrm>
              <a:off x="4290358" y="4802163"/>
              <a:ext cx="82918" cy="71058"/>
            </a:xfrm>
            <a:custGeom>
              <a:rect l="l" t="t" r="r" b="b"/>
              <a:pathLst>
                <a:path w="2496" h="2139" extrusionOk="0">
                  <a:moveTo>
                    <a:pt x="1065" y="0"/>
                  </a:moveTo>
                  <a:cubicBezTo>
                    <a:pt x="472" y="0"/>
                    <a:pt x="0" y="480"/>
                    <a:pt x="0" y="1073"/>
                  </a:cubicBezTo>
                  <a:cubicBezTo>
                    <a:pt x="0" y="1715"/>
                    <a:pt x="526" y="2139"/>
                    <a:pt x="1073" y="2139"/>
                  </a:cubicBezTo>
                  <a:cubicBezTo>
                    <a:pt x="1336" y="2139"/>
                    <a:pt x="1604" y="2040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6" name="Google Shape;2335;p78"/>
            <p:cNvSpPr/>
            <p:nvPr/>
          </p:nvSpPr>
          <p:spPr>
            <a:xfrm>
              <a:off x="4290358" y="4700875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7" name="Google Shape;2336;p78"/>
            <p:cNvSpPr/>
            <p:nvPr/>
          </p:nvSpPr>
          <p:spPr>
            <a:xfrm>
              <a:off x="4290358" y="4599619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8" name="Google Shape;2337;p78"/>
            <p:cNvSpPr/>
            <p:nvPr/>
          </p:nvSpPr>
          <p:spPr>
            <a:xfrm>
              <a:off x="4290358" y="4498597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69" name="Google Shape;2338;p78"/>
            <p:cNvSpPr/>
            <p:nvPr/>
          </p:nvSpPr>
          <p:spPr>
            <a:xfrm>
              <a:off x="4290358" y="439734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0" name="Google Shape;2339;p78"/>
            <p:cNvSpPr/>
            <p:nvPr/>
          </p:nvSpPr>
          <p:spPr>
            <a:xfrm>
              <a:off x="4189070" y="5004707"/>
              <a:ext cx="82685" cy="71058"/>
            </a:xfrm>
            <a:custGeom>
              <a:rect l="l" t="t" r="r" b="b"/>
              <a:pathLst>
                <a:path w="2489" h="2139" extrusionOk="0">
                  <a:moveTo>
                    <a:pt x="1066" y="0"/>
                  </a:moveTo>
                  <a:cubicBezTo>
                    <a:pt x="480" y="0"/>
                    <a:pt x="1" y="480"/>
                    <a:pt x="1" y="1073"/>
                  </a:cubicBezTo>
                  <a:cubicBezTo>
                    <a:pt x="6" y="1715"/>
                    <a:pt x="530" y="2139"/>
                    <a:pt x="1075" y="2139"/>
                  </a:cubicBezTo>
                  <a:cubicBezTo>
                    <a:pt x="1338" y="2139"/>
                    <a:pt x="1605" y="2041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1" name="Google Shape;2340;p78"/>
            <p:cNvSpPr/>
            <p:nvPr/>
          </p:nvSpPr>
          <p:spPr>
            <a:xfrm>
              <a:off x="4189070" y="4903684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8"/>
                    <a:pt x="527" y="2131"/>
                    <a:pt x="1073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2" name="Google Shape;2341;p78"/>
            <p:cNvSpPr/>
            <p:nvPr/>
          </p:nvSpPr>
          <p:spPr>
            <a:xfrm>
              <a:off x="4189070" y="4802163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66" y="0"/>
                  </a:moveTo>
                  <a:cubicBezTo>
                    <a:pt x="480" y="0"/>
                    <a:pt x="1" y="480"/>
                    <a:pt x="1" y="1073"/>
                  </a:cubicBezTo>
                  <a:cubicBezTo>
                    <a:pt x="6" y="1715"/>
                    <a:pt x="530" y="2139"/>
                    <a:pt x="1078" y="2139"/>
                  </a:cubicBezTo>
                  <a:cubicBezTo>
                    <a:pt x="1341" y="2139"/>
                    <a:pt x="1610" y="2040"/>
                    <a:pt x="1830" y="1821"/>
                  </a:cubicBezTo>
                  <a:cubicBezTo>
                    <a:pt x="2496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3" name="Google Shape;2342;p78"/>
            <p:cNvSpPr/>
            <p:nvPr/>
          </p:nvSpPr>
          <p:spPr>
            <a:xfrm>
              <a:off x="4189070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4" name="Google Shape;2343;p78"/>
            <p:cNvSpPr/>
            <p:nvPr/>
          </p:nvSpPr>
          <p:spPr>
            <a:xfrm>
              <a:off x="4189070" y="4599619"/>
              <a:ext cx="82685" cy="71058"/>
            </a:xfrm>
            <a:custGeom>
              <a:rect l="l" t="t" r="r" b="b"/>
              <a:pathLst>
                <a:path w="2489" h="2139" extrusionOk="0">
                  <a:moveTo>
                    <a:pt x="1066" y="0"/>
                  </a:moveTo>
                  <a:cubicBezTo>
                    <a:pt x="480" y="8"/>
                    <a:pt x="1" y="488"/>
                    <a:pt x="1" y="1073"/>
                  </a:cubicBezTo>
                  <a:cubicBezTo>
                    <a:pt x="1" y="1715"/>
                    <a:pt x="527" y="2139"/>
                    <a:pt x="1073" y="2139"/>
                  </a:cubicBezTo>
                  <a:cubicBezTo>
                    <a:pt x="1337" y="2139"/>
                    <a:pt x="1605" y="2040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5" name="Google Shape;2344;p78"/>
            <p:cNvSpPr/>
            <p:nvPr/>
          </p:nvSpPr>
          <p:spPr>
            <a:xfrm>
              <a:off x="4189070" y="4498597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8"/>
                    <a:pt x="527" y="2131"/>
                    <a:pt x="1073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6" name="Google Shape;2345;p78"/>
            <p:cNvSpPr/>
            <p:nvPr/>
          </p:nvSpPr>
          <p:spPr>
            <a:xfrm>
              <a:off x="4189070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7" name="Google Shape;2346;p78"/>
            <p:cNvSpPr/>
            <p:nvPr/>
          </p:nvSpPr>
          <p:spPr>
            <a:xfrm>
              <a:off x="4189070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8" name="Google Shape;2347;p78"/>
            <p:cNvSpPr/>
            <p:nvPr/>
          </p:nvSpPr>
          <p:spPr>
            <a:xfrm>
              <a:off x="4087815" y="5207250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96" y="1147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79" name="Google Shape;2348;p78"/>
            <p:cNvSpPr/>
            <p:nvPr/>
          </p:nvSpPr>
          <p:spPr>
            <a:xfrm>
              <a:off x="4087815" y="5105962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10"/>
                    <a:pt x="529" y="2134"/>
                    <a:pt x="1078" y="2134"/>
                  </a:cubicBezTo>
                  <a:cubicBezTo>
                    <a:pt x="1339" y="2134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0" name="Google Shape;2349;p78"/>
            <p:cNvSpPr/>
            <p:nvPr/>
          </p:nvSpPr>
          <p:spPr>
            <a:xfrm>
              <a:off x="4087815" y="5004707"/>
              <a:ext cx="82652" cy="71058"/>
            </a:xfrm>
            <a:custGeom>
              <a:rect l="l" t="t" r="r" b="b"/>
              <a:pathLst>
                <a:path w="2488" h="2139" extrusionOk="0">
                  <a:moveTo>
                    <a:pt x="1065" y="0"/>
                  </a:moveTo>
                  <a:cubicBezTo>
                    <a:pt x="480" y="0"/>
                    <a:pt x="0" y="480"/>
                    <a:pt x="0" y="1073"/>
                  </a:cubicBezTo>
                  <a:cubicBezTo>
                    <a:pt x="6" y="1715"/>
                    <a:pt x="530" y="2139"/>
                    <a:pt x="1075" y="2139"/>
                  </a:cubicBezTo>
                  <a:cubicBezTo>
                    <a:pt x="1337" y="2139"/>
                    <a:pt x="1604" y="2041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1" name="Google Shape;2350;p78"/>
            <p:cNvSpPr/>
            <p:nvPr/>
          </p:nvSpPr>
          <p:spPr>
            <a:xfrm>
              <a:off x="4087815" y="4903684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6" y="2131"/>
                    <a:pt x="1604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2" name="Google Shape;2351;p78"/>
            <p:cNvSpPr/>
            <p:nvPr/>
          </p:nvSpPr>
          <p:spPr>
            <a:xfrm>
              <a:off x="4087815" y="4802163"/>
              <a:ext cx="82918" cy="71058"/>
            </a:xfrm>
            <a:custGeom>
              <a:rect l="l" t="t" r="r" b="b"/>
              <a:pathLst>
                <a:path w="2496" h="2139" extrusionOk="0">
                  <a:moveTo>
                    <a:pt x="1065" y="0"/>
                  </a:moveTo>
                  <a:cubicBezTo>
                    <a:pt x="480" y="0"/>
                    <a:pt x="0" y="480"/>
                    <a:pt x="0" y="1073"/>
                  </a:cubicBezTo>
                  <a:cubicBezTo>
                    <a:pt x="6" y="1715"/>
                    <a:pt x="530" y="2139"/>
                    <a:pt x="1077" y="2139"/>
                  </a:cubicBezTo>
                  <a:cubicBezTo>
                    <a:pt x="1341" y="2139"/>
                    <a:pt x="1610" y="2040"/>
                    <a:pt x="1829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3" name="Google Shape;2352;p78"/>
            <p:cNvSpPr/>
            <p:nvPr/>
          </p:nvSpPr>
          <p:spPr>
            <a:xfrm>
              <a:off x="4087815" y="4700875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8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4" name="Google Shape;2353;p78"/>
            <p:cNvSpPr/>
            <p:nvPr/>
          </p:nvSpPr>
          <p:spPr>
            <a:xfrm>
              <a:off x="4087815" y="4599619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8" y="2137"/>
                    <a:pt x="1076" y="2137"/>
                  </a:cubicBezTo>
                  <a:cubicBezTo>
                    <a:pt x="1339" y="2137"/>
                    <a:pt x="1605" y="2039"/>
                    <a:pt x="1821" y="1821"/>
                  </a:cubicBezTo>
                  <a:cubicBezTo>
                    <a:pt x="2496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5" name="Google Shape;2354;p78"/>
            <p:cNvSpPr/>
            <p:nvPr/>
          </p:nvSpPr>
          <p:spPr>
            <a:xfrm>
              <a:off x="4087815" y="4498597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6" y="2131"/>
                    <a:pt x="1604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6" name="Google Shape;2355;p78"/>
            <p:cNvSpPr/>
            <p:nvPr/>
          </p:nvSpPr>
          <p:spPr>
            <a:xfrm>
              <a:off x="4087815" y="4397342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7" name="Google Shape;2356;p78"/>
            <p:cNvSpPr/>
            <p:nvPr/>
          </p:nvSpPr>
          <p:spPr>
            <a:xfrm>
              <a:off x="4087815" y="4296053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8" name="Google Shape;2357;p78"/>
            <p:cNvSpPr/>
            <p:nvPr/>
          </p:nvSpPr>
          <p:spPr>
            <a:xfrm>
              <a:off x="4087815" y="4194798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89" name="Google Shape;2358;p78"/>
            <p:cNvSpPr/>
            <p:nvPr/>
          </p:nvSpPr>
          <p:spPr>
            <a:xfrm>
              <a:off x="3986792" y="5409528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1"/>
                  </a:cubicBezTo>
                  <a:cubicBezTo>
                    <a:pt x="2488" y="1155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0" name="Google Shape;2359;p78"/>
            <p:cNvSpPr/>
            <p:nvPr/>
          </p:nvSpPr>
          <p:spPr>
            <a:xfrm>
              <a:off x="3986792" y="5308505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4" y="1814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1" name="Google Shape;2360;p78"/>
            <p:cNvSpPr/>
            <p:nvPr/>
          </p:nvSpPr>
          <p:spPr>
            <a:xfrm>
              <a:off x="3986792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1"/>
                  </a:cubicBezTo>
                  <a:cubicBezTo>
                    <a:pt x="2488" y="1147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2" name="Google Shape;2361;p78"/>
            <p:cNvSpPr/>
            <p:nvPr/>
          </p:nvSpPr>
          <p:spPr>
            <a:xfrm>
              <a:off x="3986792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10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3" name="Google Shape;2362;p78"/>
            <p:cNvSpPr/>
            <p:nvPr/>
          </p:nvSpPr>
          <p:spPr>
            <a:xfrm>
              <a:off x="3986526" y="5004707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74" y="0"/>
                  </a:moveTo>
                  <a:cubicBezTo>
                    <a:pt x="480" y="0"/>
                    <a:pt x="1" y="480"/>
                    <a:pt x="1" y="1073"/>
                  </a:cubicBezTo>
                  <a:cubicBezTo>
                    <a:pt x="6" y="1715"/>
                    <a:pt x="530" y="2139"/>
                    <a:pt x="1075" y="2139"/>
                  </a:cubicBezTo>
                  <a:cubicBezTo>
                    <a:pt x="1337" y="2139"/>
                    <a:pt x="1605" y="2041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4" name="Google Shape;2363;p78"/>
            <p:cNvSpPr/>
            <p:nvPr/>
          </p:nvSpPr>
          <p:spPr>
            <a:xfrm>
              <a:off x="3986526" y="4903684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6" y="1708"/>
                    <a:pt x="530" y="2131"/>
                    <a:pt x="1075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5" name="Google Shape;2364;p78"/>
            <p:cNvSpPr/>
            <p:nvPr/>
          </p:nvSpPr>
          <p:spPr>
            <a:xfrm>
              <a:off x="3986526" y="4802163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74" y="0"/>
                  </a:moveTo>
                  <a:cubicBezTo>
                    <a:pt x="480" y="0"/>
                    <a:pt x="1" y="480"/>
                    <a:pt x="1" y="1073"/>
                  </a:cubicBezTo>
                  <a:cubicBezTo>
                    <a:pt x="6" y="1715"/>
                    <a:pt x="530" y="2139"/>
                    <a:pt x="1078" y="2139"/>
                  </a:cubicBezTo>
                  <a:cubicBezTo>
                    <a:pt x="1341" y="2139"/>
                    <a:pt x="1610" y="2040"/>
                    <a:pt x="1830" y="1821"/>
                  </a:cubicBezTo>
                  <a:cubicBezTo>
                    <a:pt x="2496" y="1146"/>
                    <a:pt x="2025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6" name="Google Shape;2365;p78"/>
            <p:cNvSpPr/>
            <p:nvPr/>
          </p:nvSpPr>
          <p:spPr>
            <a:xfrm>
              <a:off x="3986792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7" name="Google Shape;2366;p78"/>
            <p:cNvSpPr/>
            <p:nvPr/>
          </p:nvSpPr>
          <p:spPr>
            <a:xfrm>
              <a:off x="3986792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4" y="1821"/>
                  </a:cubicBezTo>
                  <a:cubicBezTo>
                    <a:pt x="2488" y="1154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8" name="Google Shape;2367;p78"/>
            <p:cNvSpPr/>
            <p:nvPr/>
          </p:nvSpPr>
          <p:spPr>
            <a:xfrm>
              <a:off x="3986526" y="4498597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6" y="1708"/>
                    <a:pt x="530" y="2131"/>
                    <a:pt x="1075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599" name="Google Shape;2368;p78"/>
            <p:cNvSpPr/>
            <p:nvPr/>
          </p:nvSpPr>
          <p:spPr>
            <a:xfrm>
              <a:off x="3986526" y="439734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0" name="Google Shape;2369;p78"/>
            <p:cNvSpPr/>
            <p:nvPr/>
          </p:nvSpPr>
          <p:spPr>
            <a:xfrm>
              <a:off x="3986526" y="4296053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1" name="Google Shape;2370;p78"/>
            <p:cNvSpPr/>
            <p:nvPr/>
          </p:nvSpPr>
          <p:spPr>
            <a:xfrm>
              <a:off x="3986526" y="419479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96" y="1154"/>
                    <a:pt x="2025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2" name="Google Shape;2371;p78"/>
            <p:cNvSpPr/>
            <p:nvPr/>
          </p:nvSpPr>
          <p:spPr>
            <a:xfrm>
              <a:off x="3986526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96" y="1155"/>
                    <a:pt x="2025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3" name="Google Shape;2372;p78"/>
            <p:cNvSpPr/>
            <p:nvPr/>
          </p:nvSpPr>
          <p:spPr>
            <a:xfrm>
              <a:off x="3885537" y="551078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4" name="Google Shape;2373;p78"/>
            <p:cNvSpPr/>
            <p:nvPr/>
          </p:nvSpPr>
          <p:spPr>
            <a:xfrm>
              <a:off x="3885537" y="5409528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0" y="2137"/>
                  </a:cubicBezTo>
                  <a:cubicBezTo>
                    <a:pt x="1331" y="2137"/>
                    <a:pt x="1597" y="2040"/>
                    <a:pt x="1813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5" name="Google Shape;2374;p78"/>
            <p:cNvSpPr/>
            <p:nvPr/>
          </p:nvSpPr>
          <p:spPr>
            <a:xfrm>
              <a:off x="3885537" y="5308505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6" name="Google Shape;2375;p78"/>
            <p:cNvSpPr/>
            <p:nvPr/>
          </p:nvSpPr>
          <p:spPr>
            <a:xfrm>
              <a:off x="3885537" y="5207250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7"/>
                    <a:pt x="1813" y="1821"/>
                  </a:cubicBezTo>
                  <a:cubicBezTo>
                    <a:pt x="2488" y="1147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7" name="Google Shape;2376;p78"/>
            <p:cNvSpPr/>
            <p:nvPr/>
          </p:nvSpPr>
          <p:spPr>
            <a:xfrm>
              <a:off x="3885537" y="510596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10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8" name="Google Shape;2377;p78"/>
            <p:cNvSpPr/>
            <p:nvPr/>
          </p:nvSpPr>
          <p:spPr>
            <a:xfrm>
              <a:off x="3885238" y="5004707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74" y="0"/>
                  </a:moveTo>
                  <a:cubicBezTo>
                    <a:pt x="481" y="0"/>
                    <a:pt x="1" y="480"/>
                    <a:pt x="9" y="1073"/>
                  </a:cubicBezTo>
                  <a:cubicBezTo>
                    <a:pt x="9" y="1715"/>
                    <a:pt x="531" y="2139"/>
                    <a:pt x="1078" y="2139"/>
                  </a:cubicBezTo>
                  <a:cubicBezTo>
                    <a:pt x="1342" y="2139"/>
                    <a:pt x="1611" y="2041"/>
                    <a:pt x="1830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09" name="Google Shape;2378;p78"/>
            <p:cNvSpPr/>
            <p:nvPr/>
          </p:nvSpPr>
          <p:spPr>
            <a:xfrm>
              <a:off x="3885537" y="4903684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0" name="Google Shape;2379;p78"/>
            <p:cNvSpPr/>
            <p:nvPr/>
          </p:nvSpPr>
          <p:spPr>
            <a:xfrm>
              <a:off x="3885238" y="4802163"/>
              <a:ext cx="83217" cy="71058"/>
            </a:xfrm>
            <a:custGeom>
              <a:rect l="l" t="t" r="r" b="b"/>
              <a:pathLst>
                <a:path w="2505" h="2139" extrusionOk="0">
                  <a:moveTo>
                    <a:pt x="1074" y="0"/>
                  </a:moveTo>
                  <a:cubicBezTo>
                    <a:pt x="481" y="0"/>
                    <a:pt x="1" y="480"/>
                    <a:pt x="9" y="1073"/>
                  </a:cubicBezTo>
                  <a:cubicBezTo>
                    <a:pt x="9" y="1715"/>
                    <a:pt x="535" y="2139"/>
                    <a:pt x="1082" y="2139"/>
                  </a:cubicBezTo>
                  <a:cubicBezTo>
                    <a:pt x="1345" y="2139"/>
                    <a:pt x="1613" y="2040"/>
                    <a:pt x="1830" y="1821"/>
                  </a:cubicBezTo>
                  <a:cubicBezTo>
                    <a:pt x="2505" y="1146"/>
                    <a:pt x="2025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1" name="Google Shape;2380;p78"/>
            <p:cNvSpPr/>
            <p:nvPr/>
          </p:nvSpPr>
          <p:spPr>
            <a:xfrm>
              <a:off x="3885537" y="4700875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2" name="Google Shape;2381;p78"/>
            <p:cNvSpPr/>
            <p:nvPr/>
          </p:nvSpPr>
          <p:spPr>
            <a:xfrm>
              <a:off x="3885537" y="4599619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3" name="Google Shape;2382;p78"/>
            <p:cNvSpPr/>
            <p:nvPr/>
          </p:nvSpPr>
          <p:spPr>
            <a:xfrm>
              <a:off x="3885537" y="4498597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4" name="Google Shape;2383;p78"/>
            <p:cNvSpPr/>
            <p:nvPr/>
          </p:nvSpPr>
          <p:spPr>
            <a:xfrm>
              <a:off x="3885537" y="439734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5" name="Google Shape;2384;p78"/>
            <p:cNvSpPr/>
            <p:nvPr/>
          </p:nvSpPr>
          <p:spPr>
            <a:xfrm>
              <a:off x="3885537" y="4296053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2" y="2134"/>
                  </a:cubicBezTo>
                  <a:cubicBezTo>
                    <a:pt x="1332" y="2134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6" name="Google Shape;2385;p78"/>
            <p:cNvSpPr/>
            <p:nvPr/>
          </p:nvSpPr>
          <p:spPr>
            <a:xfrm>
              <a:off x="3885337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6" y="8"/>
                    <a:pt x="6" y="480"/>
                    <a:pt x="6" y="1065"/>
                  </a:cubicBezTo>
                  <a:cubicBezTo>
                    <a:pt x="1" y="1709"/>
                    <a:pt x="528" y="2137"/>
                    <a:pt x="1076" y="2137"/>
                  </a:cubicBezTo>
                  <a:cubicBezTo>
                    <a:pt x="1337" y="2137"/>
                    <a:pt x="1604" y="2039"/>
                    <a:pt x="1819" y="1821"/>
                  </a:cubicBezTo>
                  <a:cubicBezTo>
                    <a:pt x="2494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7" name="Google Shape;2386;p78"/>
            <p:cNvSpPr/>
            <p:nvPr/>
          </p:nvSpPr>
          <p:spPr>
            <a:xfrm>
              <a:off x="3885337" y="4093510"/>
              <a:ext cx="82851" cy="71025"/>
            </a:xfrm>
            <a:custGeom>
              <a:rect l="l" t="t" r="r" b="b"/>
              <a:pathLst>
                <a:path w="2494" h="2138" extrusionOk="0">
                  <a:moveTo>
                    <a:pt x="1071" y="1"/>
                  </a:moveTo>
                  <a:cubicBezTo>
                    <a:pt x="486" y="9"/>
                    <a:pt x="6" y="480"/>
                    <a:pt x="6" y="1066"/>
                  </a:cubicBezTo>
                  <a:cubicBezTo>
                    <a:pt x="1" y="1709"/>
                    <a:pt x="524" y="2137"/>
                    <a:pt x="1072" y="2137"/>
                  </a:cubicBezTo>
                  <a:cubicBezTo>
                    <a:pt x="1334" y="2137"/>
                    <a:pt x="1601" y="2040"/>
                    <a:pt x="1819" y="1822"/>
                  </a:cubicBezTo>
                  <a:cubicBezTo>
                    <a:pt x="2494" y="1155"/>
                    <a:pt x="2022" y="1"/>
                    <a:pt x="107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8" name="Google Shape;2387;p78"/>
            <p:cNvSpPr/>
            <p:nvPr/>
          </p:nvSpPr>
          <p:spPr>
            <a:xfrm>
              <a:off x="3885537" y="3992520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7"/>
                    <a:pt x="522" y="2131"/>
                    <a:pt x="1067" y="2131"/>
                  </a:cubicBezTo>
                  <a:cubicBezTo>
                    <a:pt x="1329" y="2131"/>
                    <a:pt x="1596" y="2032"/>
                    <a:pt x="1813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19" name="Google Shape;2388;p78"/>
            <p:cNvSpPr/>
            <p:nvPr/>
          </p:nvSpPr>
          <p:spPr>
            <a:xfrm>
              <a:off x="3885537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0" name="Google Shape;2389;p78"/>
            <p:cNvSpPr/>
            <p:nvPr/>
          </p:nvSpPr>
          <p:spPr>
            <a:xfrm>
              <a:off x="3783983" y="561207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74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7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1" name="Google Shape;2390;p78"/>
            <p:cNvSpPr/>
            <p:nvPr/>
          </p:nvSpPr>
          <p:spPr>
            <a:xfrm>
              <a:off x="3783983" y="551078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74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2" name="Google Shape;2391;p78"/>
            <p:cNvSpPr/>
            <p:nvPr/>
          </p:nvSpPr>
          <p:spPr>
            <a:xfrm>
              <a:off x="3783983" y="5409528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74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7" y="8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3" name="Google Shape;2392;p78"/>
            <p:cNvSpPr/>
            <p:nvPr/>
          </p:nvSpPr>
          <p:spPr>
            <a:xfrm>
              <a:off x="3783983" y="5308505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74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4" name="Google Shape;2393;p78"/>
            <p:cNvSpPr/>
            <p:nvPr/>
          </p:nvSpPr>
          <p:spPr>
            <a:xfrm>
              <a:off x="3783983" y="5207250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74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7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5" name="Google Shape;2394;p78"/>
            <p:cNvSpPr/>
            <p:nvPr/>
          </p:nvSpPr>
          <p:spPr>
            <a:xfrm>
              <a:off x="3783983" y="510596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74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10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6" name="Google Shape;2395;p78"/>
            <p:cNvSpPr/>
            <p:nvPr/>
          </p:nvSpPr>
          <p:spPr>
            <a:xfrm>
              <a:off x="3783983" y="5004707"/>
              <a:ext cx="82685" cy="71058"/>
            </a:xfrm>
            <a:custGeom>
              <a:rect l="l" t="t" r="r" b="b"/>
              <a:pathLst>
                <a:path w="2489" h="2139" extrusionOk="0">
                  <a:moveTo>
                    <a:pt x="1074" y="0"/>
                  </a:moveTo>
                  <a:cubicBezTo>
                    <a:pt x="480" y="0"/>
                    <a:pt x="0" y="480"/>
                    <a:pt x="0" y="1073"/>
                  </a:cubicBezTo>
                  <a:cubicBezTo>
                    <a:pt x="6" y="1715"/>
                    <a:pt x="530" y="2139"/>
                    <a:pt x="1075" y="2139"/>
                  </a:cubicBezTo>
                  <a:cubicBezTo>
                    <a:pt x="1337" y="2139"/>
                    <a:pt x="1605" y="2041"/>
                    <a:pt x="1821" y="1821"/>
                  </a:cubicBezTo>
                  <a:cubicBezTo>
                    <a:pt x="2488" y="1146"/>
                    <a:pt x="2017" y="8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7" name="Google Shape;2396;p78"/>
            <p:cNvSpPr/>
            <p:nvPr/>
          </p:nvSpPr>
          <p:spPr>
            <a:xfrm>
              <a:off x="3783983" y="4903684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74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8" name="Google Shape;2397;p78"/>
            <p:cNvSpPr/>
            <p:nvPr/>
          </p:nvSpPr>
          <p:spPr>
            <a:xfrm>
              <a:off x="3783983" y="4802163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74" y="0"/>
                  </a:moveTo>
                  <a:cubicBezTo>
                    <a:pt x="480" y="0"/>
                    <a:pt x="0" y="480"/>
                    <a:pt x="0" y="1073"/>
                  </a:cubicBezTo>
                  <a:cubicBezTo>
                    <a:pt x="6" y="1715"/>
                    <a:pt x="530" y="2139"/>
                    <a:pt x="1077" y="2139"/>
                  </a:cubicBezTo>
                  <a:cubicBezTo>
                    <a:pt x="1341" y="2139"/>
                    <a:pt x="1610" y="2040"/>
                    <a:pt x="1830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29" name="Google Shape;2398;p78"/>
            <p:cNvSpPr/>
            <p:nvPr/>
          </p:nvSpPr>
          <p:spPr>
            <a:xfrm>
              <a:off x="3783983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74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0" name="Google Shape;2399;p78"/>
            <p:cNvSpPr/>
            <p:nvPr/>
          </p:nvSpPr>
          <p:spPr>
            <a:xfrm>
              <a:off x="3783983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74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7" y="8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1" name="Google Shape;2400;p78"/>
            <p:cNvSpPr/>
            <p:nvPr/>
          </p:nvSpPr>
          <p:spPr>
            <a:xfrm>
              <a:off x="3783983" y="4498597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74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2" name="Google Shape;2401;p78"/>
            <p:cNvSpPr/>
            <p:nvPr/>
          </p:nvSpPr>
          <p:spPr>
            <a:xfrm>
              <a:off x="3783983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74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3" name="Google Shape;2402;p78"/>
            <p:cNvSpPr/>
            <p:nvPr/>
          </p:nvSpPr>
          <p:spPr>
            <a:xfrm>
              <a:off x="3783983" y="4296053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96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4" name="Google Shape;2403;p78"/>
            <p:cNvSpPr/>
            <p:nvPr/>
          </p:nvSpPr>
          <p:spPr>
            <a:xfrm>
              <a:off x="3783983" y="419479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54"/>
                    <a:pt x="2017" y="8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5" name="Google Shape;2404;p78"/>
            <p:cNvSpPr/>
            <p:nvPr/>
          </p:nvSpPr>
          <p:spPr>
            <a:xfrm>
              <a:off x="3783983" y="4093510"/>
              <a:ext cx="82951" cy="71091"/>
            </a:xfrm>
            <a:custGeom>
              <a:rect l="l" t="t" r="r" b="b"/>
              <a:pathLst>
                <a:path w="2497" h="2140" extrusionOk="0">
                  <a:moveTo>
                    <a:pt x="1074" y="1"/>
                  </a:moveTo>
                  <a:cubicBezTo>
                    <a:pt x="480" y="9"/>
                    <a:pt x="9" y="480"/>
                    <a:pt x="0" y="1066"/>
                  </a:cubicBezTo>
                  <a:cubicBezTo>
                    <a:pt x="0" y="1711"/>
                    <a:pt x="529" y="2140"/>
                    <a:pt x="1079" y="2140"/>
                  </a:cubicBezTo>
                  <a:cubicBezTo>
                    <a:pt x="1339" y="2140"/>
                    <a:pt x="1605" y="2044"/>
                    <a:pt x="1821" y="1830"/>
                  </a:cubicBezTo>
                  <a:cubicBezTo>
                    <a:pt x="2496" y="1155"/>
                    <a:pt x="2017" y="9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6" name="Google Shape;2405;p78"/>
            <p:cNvSpPr/>
            <p:nvPr/>
          </p:nvSpPr>
          <p:spPr>
            <a:xfrm>
              <a:off x="3783983" y="399252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74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5"/>
                    <a:pt x="528" y="2131"/>
                    <a:pt x="1078" y="2131"/>
                  </a:cubicBezTo>
                  <a:cubicBezTo>
                    <a:pt x="1339" y="2131"/>
                    <a:pt x="1604" y="2036"/>
                    <a:pt x="1821" y="1821"/>
                  </a:cubicBezTo>
                  <a:cubicBezTo>
                    <a:pt x="2488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7" name="Google Shape;2406;p78"/>
            <p:cNvSpPr/>
            <p:nvPr/>
          </p:nvSpPr>
          <p:spPr>
            <a:xfrm>
              <a:off x="3783983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74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8" name="Google Shape;2407;p78"/>
            <p:cNvSpPr/>
            <p:nvPr/>
          </p:nvSpPr>
          <p:spPr>
            <a:xfrm>
              <a:off x="3783983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74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39" name="Google Shape;2408;p78"/>
            <p:cNvSpPr/>
            <p:nvPr/>
          </p:nvSpPr>
          <p:spPr>
            <a:xfrm>
              <a:off x="3783983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74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7" y="9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0" name="Google Shape;2409;p78"/>
            <p:cNvSpPr/>
            <p:nvPr/>
          </p:nvSpPr>
          <p:spPr>
            <a:xfrm>
              <a:off x="3682694" y="5915604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1" name="Google Shape;2410;p78"/>
            <p:cNvSpPr/>
            <p:nvPr/>
          </p:nvSpPr>
          <p:spPr>
            <a:xfrm>
              <a:off x="3682694" y="561207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1"/>
                  </a:cubicBezTo>
                  <a:cubicBezTo>
                    <a:pt x="2497" y="1147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2" name="Google Shape;2411;p78"/>
            <p:cNvSpPr/>
            <p:nvPr/>
          </p:nvSpPr>
          <p:spPr>
            <a:xfrm>
              <a:off x="3682694" y="5510783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3" name="Google Shape;2412;p78"/>
            <p:cNvSpPr/>
            <p:nvPr/>
          </p:nvSpPr>
          <p:spPr>
            <a:xfrm>
              <a:off x="3682694" y="540952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8"/>
                    <a:pt x="9" y="480"/>
                    <a:pt x="1" y="1073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1"/>
                  </a:cubicBezTo>
                  <a:cubicBezTo>
                    <a:pt x="2497" y="1155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4" name="Google Shape;2413;p78"/>
            <p:cNvSpPr/>
            <p:nvPr/>
          </p:nvSpPr>
          <p:spPr>
            <a:xfrm>
              <a:off x="3682694" y="5308505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8"/>
                    <a:pt x="527" y="2131"/>
                    <a:pt x="1074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5" name="Google Shape;2414;p78"/>
            <p:cNvSpPr/>
            <p:nvPr/>
          </p:nvSpPr>
          <p:spPr>
            <a:xfrm>
              <a:off x="3682694" y="5207250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1"/>
                  </a:cubicBezTo>
                  <a:cubicBezTo>
                    <a:pt x="2497" y="1147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6" name="Google Shape;2415;p78"/>
            <p:cNvSpPr/>
            <p:nvPr/>
          </p:nvSpPr>
          <p:spPr>
            <a:xfrm>
              <a:off x="3682694" y="510596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10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7" name="Google Shape;2416;p78"/>
            <p:cNvSpPr/>
            <p:nvPr/>
          </p:nvSpPr>
          <p:spPr>
            <a:xfrm>
              <a:off x="3682694" y="5004707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74" y="0"/>
                  </a:moveTo>
                  <a:cubicBezTo>
                    <a:pt x="481" y="0"/>
                    <a:pt x="1" y="480"/>
                    <a:pt x="1" y="1073"/>
                  </a:cubicBezTo>
                  <a:cubicBezTo>
                    <a:pt x="6" y="1715"/>
                    <a:pt x="530" y="2139"/>
                    <a:pt x="1075" y="2139"/>
                  </a:cubicBezTo>
                  <a:cubicBezTo>
                    <a:pt x="1338" y="2139"/>
                    <a:pt x="1605" y="2041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8" name="Google Shape;2417;p78"/>
            <p:cNvSpPr/>
            <p:nvPr/>
          </p:nvSpPr>
          <p:spPr>
            <a:xfrm>
              <a:off x="3682694" y="4903684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6" y="1708"/>
                    <a:pt x="530" y="2131"/>
                    <a:pt x="1075" y="2131"/>
                  </a:cubicBezTo>
                  <a:cubicBezTo>
                    <a:pt x="1338" y="2131"/>
                    <a:pt x="1605" y="2033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49" name="Google Shape;2418;p78"/>
            <p:cNvSpPr/>
            <p:nvPr/>
          </p:nvSpPr>
          <p:spPr>
            <a:xfrm>
              <a:off x="3682694" y="4802163"/>
              <a:ext cx="82951" cy="71058"/>
            </a:xfrm>
            <a:custGeom>
              <a:rect l="l" t="t" r="r" b="b"/>
              <a:pathLst>
                <a:path w="2497" h="2139" extrusionOk="0">
                  <a:moveTo>
                    <a:pt x="1074" y="0"/>
                  </a:moveTo>
                  <a:cubicBezTo>
                    <a:pt x="481" y="0"/>
                    <a:pt x="1" y="480"/>
                    <a:pt x="1" y="1073"/>
                  </a:cubicBezTo>
                  <a:cubicBezTo>
                    <a:pt x="6" y="1715"/>
                    <a:pt x="530" y="2139"/>
                    <a:pt x="1078" y="2139"/>
                  </a:cubicBezTo>
                  <a:cubicBezTo>
                    <a:pt x="1342" y="2139"/>
                    <a:pt x="1611" y="2040"/>
                    <a:pt x="1830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0" name="Google Shape;2419;p78"/>
            <p:cNvSpPr/>
            <p:nvPr/>
          </p:nvSpPr>
          <p:spPr>
            <a:xfrm>
              <a:off x="3682694" y="4700875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1" name="Google Shape;2420;p78"/>
            <p:cNvSpPr/>
            <p:nvPr/>
          </p:nvSpPr>
          <p:spPr>
            <a:xfrm>
              <a:off x="3682694" y="4599619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8"/>
                    <a:pt x="9" y="480"/>
                    <a:pt x="1" y="1073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2" y="1821"/>
                  </a:cubicBezTo>
                  <a:cubicBezTo>
                    <a:pt x="2497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2" name="Google Shape;2421;p78"/>
            <p:cNvSpPr/>
            <p:nvPr/>
          </p:nvSpPr>
          <p:spPr>
            <a:xfrm>
              <a:off x="3682694" y="4498597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6" y="1708"/>
                    <a:pt x="530" y="2131"/>
                    <a:pt x="1075" y="2131"/>
                  </a:cubicBezTo>
                  <a:cubicBezTo>
                    <a:pt x="1338" y="2131"/>
                    <a:pt x="1605" y="2033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3" name="Google Shape;2422;p78"/>
            <p:cNvSpPr/>
            <p:nvPr/>
          </p:nvSpPr>
          <p:spPr>
            <a:xfrm>
              <a:off x="3682694" y="439734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4" name="Google Shape;2423;p78"/>
            <p:cNvSpPr/>
            <p:nvPr/>
          </p:nvSpPr>
          <p:spPr>
            <a:xfrm>
              <a:off x="3682694" y="4296053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5" name="Google Shape;2424;p78"/>
            <p:cNvSpPr/>
            <p:nvPr/>
          </p:nvSpPr>
          <p:spPr>
            <a:xfrm>
              <a:off x="3682694" y="419479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97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6" name="Google Shape;2425;p78"/>
            <p:cNvSpPr/>
            <p:nvPr/>
          </p:nvSpPr>
          <p:spPr>
            <a:xfrm>
              <a:off x="3682694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7" name="Google Shape;2426;p78"/>
            <p:cNvSpPr/>
            <p:nvPr/>
          </p:nvSpPr>
          <p:spPr>
            <a:xfrm>
              <a:off x="3682694" y="3992520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0"/>
                  </a:moveTo>
                  <a:cubicBezTo>
                    <a:pt x="481" y="0"/>
                    <a:pt x="9" y="472"/>
                    <a:pt x="1" y="1065"/>
                  </a:cubicBezTo>
                  <a:cubicBezTo>
                    <a:pt x="1" y="1707"/>
                    <a:pt x="527" y="2131"/>
                    <a:pt x="1074" y="2131"/>
                  </a:cubicBezTo>
                  <a:cubicBezTo>
                    <a:pt x="1337" y="2131"/>
                    <a:pt x="1605" y="2032"/>
                    <a:pt x="1822" y="1813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8" name="Google Shape;2427;p78"/>
            <p:cNvSpPr/>
            <p:nvPr/>
          </p:nvSpPr>
          <p:spPr>
            <a:xfrm>
              <a:off x="3682694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59" name="Google Shape;2428;p78"/>
            <p:cNvSpPr/>
            <p:nvPr/>
          </p:nvSpPr>
          <p:spPr>
            <a:xfrm>
              <a:off x="3682694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1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0" name="Google Shape;2429;p78"/>
            <p:cNvSpPr/>
            <p:nvPr/>
          </p:nvSpPr>
          <p:spPr>
            <a:xfrm>
              <a:off x="3682694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9"/>
                    <a:pt x="9" y="481"/>
                    <a:pt x="1" y="1074"/>
                  </a:cubicBezTo>
                  <a:cubicBezTo>
                    <a:pt x="1" y="1712"/>
                    <a:pt x="529" y="2138"/>
                    <a:pt x="1077" y="2138"/>
                  </a:cubicBezTo>
                  <a:cubicBezTo>
                    <a:pt x="1339" y="2138"/>
                    <a:pt x="1606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1" name="Google Shape;2430;p78"/>
            <p:cNvSpPr/>
            <p:nvPr/>
          </p:nvSpPr>
          <p:spPr>
            <a:xfrm>
              <a:off x="3682694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7"/>
                    <a:pt x="527" y="2131"/>
                    <a:pt x="1074" y="2131"/>
                  </a:cubicBezTo>
                  <a:cubicBezTo>
                    <a:pt x="1337" y="2131"/>
                    <a:pt x="1605" y="2033"/>
                    <a:pt x="1822" y="1813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2" name="Google Shape;2431;p78"/>
            <p:cNvSpPr/>
            <p:nvPr/>
          </p:nvSpPr>
          <p:spPr>
            <a:xfrm>
              <a:off x="3682694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3" name="Google Shape;2432;p78"/>
            <p:cNvSpPr/>
            <p:nvPr/>
          </p:nvSpPr>
          <p:spPr>
            <a:xfrm>
              <a:off x="3682694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3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2" y="1813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4" name="Google Shape;2433;p78"/>
            <p:cNvSpPr/>
            <p:nvPr/>
          </p:nvSpPr>
          <p:spPr>
            <a:xfrm>
              <a:off x="3682694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5" name="Google Shape;2434;p78"/>
            <p:cNvSpPr/>
            <p:nvPr/>
          </p:nvSpPr>
          <p:spPr>
            <a:xfrm>
              <a:off x="3682694" y="1158240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6" name="Google Shape;2435;p78"/>
            <p:cNvSpPr/>
            <p:nvPr/>
          </p:nvSpPr>
          <p:spPr>
            <a:xfrm>
              <a:off x="3581705" y="5915604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0" y="480"/>
                    <a:pt x="0" y="1066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7" name="Google Shape;2436;p78"/>
            <p:cNvSpPr/>
            <p:nvPr/>
          </p:nvSpPr>
          <p:spPr>
            <a:xfrm>
              <a:off x="3581705" y="5814615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3"/>
                  </a:cubicBezTo>
                  <a:cubicBezTo>
                    <a:pt x="2488" y="1147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8" name="Google Shape;2437;p78"/>
            <p:cNvSpPr/>
            <p:nvPr/>
          </p:nvSpPr>
          <p:spPr>
            <a:xfrm>
              <a:off x="3581705" y="5713326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8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4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69" name="Google Shape;2438;p78"/>
            <p:cNvSpPr/>
            <p:nvPr/>
          </p:nvSpPr>
          <p:spPr>
            <a:xfrm>
              <a:off x="3581705" y="561207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7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0" name="Google Shape;2439;p78"/>
            <p:cNvSpPr/>
            <p:nvPr/>
          </p:nvSpPr>
          <p:spPr>
            <a:xfrm>
              <a:off x="3581705" y="551078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1" name="Google Shape;2440;p78"/>
            <p:cNvSpPr/>
            <p:nvPr/>
          </p:nvSpPr>
          <p:spPr>
            <a:xfrm>
              <a:off x="3581705" y="5409528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55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2" name="Google Shape;2441;p78"/>
            <p:cNvSpPr/>
            <p:nvPr/>
          </p:nvSpPr>
          <p:spPr>
            <a:xfrm>
              <a:off x="3581705" y="5308505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8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4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3" name="Google Shape;2442;p78"/>
            <p:cNvSpPr/>
            <p:nvPr/>
          </p:nvSpPr>
          <p:spPr>
            <a:xfrm>
              <a:off x="3581705" y="4700875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4" name="Google Shape;2443;p78"/>
            <p:cNvSpPr/>
            <p:nvPr/>
          </p:nvSpPr>
          <p:spPr>
            <a:xfrm>
              <a:off x="3581705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4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5" name="Google Shape;2444;p78"/>
            <p:cNvSpPr/>
            <p:nvPr/>
          </p:nvSpPr>
          <p:spPr>
            <a:xfrm>
              <a:off x="3581705" y="4498597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8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4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6" name="Google Shape;2445;p78"/>
            <p:cNvSpPr/>
            <p:nvPr/>
          </p:nvSpPr>
          <p:spPr>
            <a:xfrm>
              <a:off x="3581705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7" name="Google Shape;2446;p78"/>
            <p:cNvSpPr/>
            <p:nvPr/>
          </p:nvSpPr>
          <p:spPr>
            <a:xfrm>
              <a:off x="3581505" y="4296053"/>
              <a:ext cx="82884" cy="70892"/>
            </a:xfrm>
            <a:custGeom>
              <a:rect l="l" t="t" r="r" b="b"/>
              <a:pathLst>
                <a:path w="2495" h="2134" extrusionOk="0">
                  <a:moveTo>
                    <a:pt x="1071" y="1"/>
                  </a:moveTo>
                  <a:cubicBezTo>
                    <a:pt x="478" y="1"/>
                    <a:pt x="6" y="480"/>
                    <a:pt x="6" y="1066"/>
                  </a:cubicBezTo>
                  <a:cubicBezTo>
                    <a:pt x="1" y="1709"/>
                    <a:pt x="528" y="2134"/>
                    <a:pt x="1076" y="2134"/>
                  </a:cubicBezTo>
                  <a:cubicBezTo>
                    <a:pt x="1338" y="2134"/>
                    <a:pt x="1604" y="2037"/>
                    <a:pt x="1819" y="1822"/>
                  </a:cubicBezTo>
                  <a:cubicBezTo>
                    <a:pt x="2494" y="1147"/>
                    <a:pt x="2014" y="1"/>
                    <a:pt x="107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8" name="Google Shape;2447;p78"/>
            <p:cNvSpPr/>
            <p:nvPr/>
          </p:nvSpPr>
          <p:spPr>
            <a:xfrm>
              <a:off x="3581505" y="4194798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1" y="0"/>
                  </a:moveTo>
                  <a:cubicBezTo>
                    <a:pt x="478" y="8"/>
                    <a:pt x="6" y="480"/>
                    <a:pt x="6" y="1065"/>
                  </a:cubicBezTo>
                  <a:cubicBezTo>
                    <a:pt x="1" y="1709"/>
                    <a:pt x="524" y="2137"/>
                    <a:pt x="1072" y="2137"/>
                  </a:cubicBezTo>
                  <a:cubicBezTo>
                    <a:pt x="1334" y="2137"/>
                    <a:pt x="1601" y="2039"/>
                    <a:pt x="1819" y="1821"/>
                  </a:cubicBezTo>
                  <a:cubicBezTo>
                    <a:pt x="2494" y="1154"/>
                    <a:pt x="2023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79" name="Google Shape;2448;p78"/>
            <p:cNvSpPr/>
            <p:nvPr/>
          </p:nvSpPr>
          <p:spPr>
            <a:xfrm>
              <a:off x="3581505" y="4093510"/>
              <a:ext cx="82884" cy="71025"/>
            </a:xfrm>
            <a:custGeom>
              <a:rect l="l" t="t" r="r" b="b"/>
              <a:pathLst>
                <a:path w="2495" h="2138" extrusionOk="0">
                  <a:moveTo>
                    <a:pt x="1071" y="1"/>
                  </a:moveTo>
                  <a:cubicBezTo>
                    <a:pt x="486" y="9"/>
                    <a:pt x="6" y="480"/>
                    <a:pt x="6" y="1066"/>
                  </a:cubicBezTo>
                  <a:cubicBezTo>
                    <a:pt x="1" y="1709"/>
                    <a:pt x="524" y="2137"/>
                    <a:pt x="1072" y="2137"/>
                  </a:cubicBezTo>
                  <a:cubicBezTo>
                    <a:pt x="1334" y="2137"/>
                    <a:pt x="1601" y="2040"/>
                    <a:pt x="1819" y="1822"/>
                  </a:cubicBezTo>
                  <a:cubicBezTo>
                    <a:pt x="2494" y="1155"/>
                    <a:pt x="2023" y="1"/>
                    <a:pt x="107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0" name="Google Shape;2449;p78"/>
            <p:cNvSpPr/>
            <p:nvPr/>
          </p:nvSpPr>
          <p:spPr>
            <a:xfrm>
              <a:off x="3581705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67" y="2131"/>
                  </a:cubicBezTo>
                  <a:cubicBezTo>
                    <a:pt x="1329" y="2131"/>
                    <a:pt x="1597" y="2032"/>
                    <a:pt x="1813" y="1813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1" name="Google Shape;2450;p78"/>
            <p:cNvSpPr/>
            <p:nvPr/>
          </p:nvSpPr>
          <p:spPr>
            <a:xfrm>
              <a:off x="3581705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2" name="Google Shape;2451;p78"/>
            <p:cNvSpPr/>
            <p:nvPr/>
          </p:nvSpPr>
          <p:spPr>
            <a:xfrm>
              <a:off x="3581705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0" y="480"/>
                    <a:pt x="0" y="1066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3" name="Google Shape;2452;p78"/>
            <p:cNvSpPr/>
            <p:nvPr/>
          </p:nvSpPr>
          <p:spPr>
            <a:xfrm>
              <a:off x="3581705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4" name="Google Shape;2453;p78"/>
            <p:cNvSpPr/>
            <p:nvPr/>
          </p:nvSpPr>
          <p:spPr>
            <a:xfrm>
              <a:off x="3581705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5" name="Google Shape;2454;p78"/>
            <p:cNvSpPr/>
            <p:nvPr/>
          </p:nvSpPr>
          <p:spPr>
            <a:xfrm>
              <a:off x="3581705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6" name="Google Shape;2455;p78"/>
            <p:cNvSpPr/>
            <p:nvPr/>
          </p:nvSpPr>
          <p:spPr>
            <a:xfrm>
              <a:off x="3581705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7" name="Google Shape;2456;p78"/>
            <p:cNvSpPr/>
            <p:nvPr/>
          </p:nvSpPr>
          <p:spPr>
            <a:xfrm>
              <a:off x="3581705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7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3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8" name="Google Shape;2457;p78"/>
            <p:cNvSpPr/>
            <p:nvPr/>
          </p:nvSpPr>
          <p:spPr>
            <a:xfrm>
              <a:off x="3581705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66"/>
                  </a:cubicBezTo>
                  <a:cubicBezTo>
                    <a:pt x="0" y="1710"/>
                    <a:pt x="526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89" name="Google Shape;2458;p78"/>
            <p:cNvSpPr/>
            <p:nvPr/>
          </p:nvSpPr>
          <p:spPr>
            <a:xfrm>
              <a:off x="3581705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3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0" name="Google Shape;2459;p78"/>
            <p:cNvSpPr/>
            <p:nvPr/>
          </p:nvSpPr>
          <p:spPr>
            <a:xfrm>
              <a:off x="3581705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1" name="Google Shape;2460;p78"/>
            <p:cNvSpPr/>
            <p:nvPr/>
          </p:nvSpPr>
          <p:spPr>
            <a:xfrm>
              <a:off x="3581705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2" name="Google Shape;2461;p78"/>
            <p:cNvSpPr/>
            <p:nvPr/>
          </p:nvSpPr>
          <p:spPr>
            <a:xfrm>
              <a:off x="3581705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3" name="Google Shape;2462;p78"/>
            <p:cNvSpPr/>
            <p:nvPr/>
          </p:nvSpPr>
          <p:spPr>
            <a:xfrm>
              <a:off x="3581705" y="1158240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4" name="Google Shape;2463;p78"/>
            <p:cNvSpPr/>
            <p:nvPr/>
          </p:nvSpPr>
          <p:spPr>
            <a:xfrm>
              <a:off x="3480416" y="5814615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3"/>
                  </a:cubicBezTo>
                  <a:cubicBezTo>
                    <a:pt x="2489" y="1147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5" name="Google Shape;2464;p78"/>
            <p:cNvSpPr/>
            <p:nvPr/>
          </p:nvSpPr>
          <p:spPr>
            <a:xfrm>
              <a:off x="3480416" y="5713326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4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6" name="Google Shape;2465;p78"/>
            <p:cNvSpPr/>
            <p:nvPr/>
          </p:nvSpPr>
          <p:spPr>
            <a:xfrm>
              <a:off x="3480416" y="561207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1"/>
                  </a:cubicBezTo>
                  <a:cubicBezTo>
                    <a:pt x="2489" y="1147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7" name="Google Shape;2466;p78"/>
            <p:cNvSpPr/>
            <p:nvPr/>
          </p:nvSpPr>
          <p:spPr>
            <a:xfrm>
              <a:off x="3480416" y="4599619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1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89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8" name="Google Shape;2467;p78"/>
            <p:cNvSpPr/>
            <p:nvPr/>
          </p:nvSpPr>
          <p:spPr>
            <a:xfrm>
              <a:off x="3480416" y="4498597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4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699" name="Google Shape;2468;p78"/>
            <p:cNvSpPr/>
            <p:nvPr/>
          </p:nvSpPr>
          <p:spPr>
            <a:xfrm>
              <a:off x="3480416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0" name="Google Shape;2469;p78"/>
            <p:cNvSpPr/>
            <p:nvPr/>
          </p:nvSpPr>
          <p:spPr>
            <a:xfrm>
              <a:off x="3480416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1" name="Google Shape;2470;p78"/>
            <p:cNvSpPr/>
            <p:nvPr/>
          </p:nvSpPr>
          <p:spPr>
            <a:xfrm>
              <a:off x="3480250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6" y="8"/>
                    <a:pt x="6" y="480"/>
                    <a:pt x="6" y="1065"/>
                  </a:cubicBezTo>
                  <a:cubicBezTo>
                    <a:pt x="0" y="1709"/>
                    <a:pt x="528" y="2137"/>
                    <a:pt x="1075" y="2137"/>
                  </a:cubicBezTo>
                  <a:cubicBezTo>
                    <a:pt x="1337" y="2137"/>
                    <a:pt x="1603" y="2039"/>
                    <a:pt x="1819" y="1821"/>
                  </a:cubicBezTo>
                  <a:cubicBezTo>
                    <a:pt x="2494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2" name="Google Shape;2471;p78"/>
            <p:cNvSpPr/>
            <p:nvPr/>
          </p:nvSpPr>
          <p:spPr>
            <a:xfrm>
              <a:off x="3480250" y="4093510"/>
              <a:ext cx="82851" cy="71025"/>
            </a:xfrm>
            <a:custGeom>
              <a:rect l="l" t="t" r="r" b="b"/>
              <a:pathLst>
                <a:path w="2494" h="2138" extrusionOk="0">
                  <a:moveTo>
                    <a:pt x="1071" y="1"/>
                  </a:moveTo>
                  <a:cubicBezTo>
                    <a:pt x="486" y="9"/>
                    <a:pt x="6" y="480"/>
                    <a:pt x="6" y="1066"/>
                  </a:cubicBezTo>
                  <a:cubicBezTo>
                    <a:pt x="0" y="1709"/>
                    <a:pt x="528" y="2137"/>
                    <a:pt x="1075" y="2137"/>
                  </a:cubicBezTo>
                  <a:cubicBezTo>
                    <a:pt x="1337" y="2137"/>
                    <a:pt x="1603" y="2040"/>
                    <a:pt x="1819" y="1822"/>
                  </a:cubicBezTo>
                  <a:cubicBezTo>
                    <a:pt x="2494" y="1155"/>
                    <a:pt x="2022" y="1"/>
                    <a:pt x="107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3" name="Google Shape;2472;p78"/>
            <p:cNvSpPr/>
            <p:nvPr/>
          </p:nvSpPr>
          <p:spPr>
            <a:xfrm>
              <a:off x="3480416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2"/>
                    <a:pt x="1822" y="1813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4" name="Google Shape;2473;p78"/>
            <p:cNvSpPr/>
            <p:nvPr/>
          </p:nvSpPr>
          <p:spPr>
            <a:xfrm>
              <a:off x="3480416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5" name="Google Shape;2474;p78"/>
            <p:cNvSpPr/>
            <p:nvPr/>
          </p:nvSpPr>
          <p:spPr>
            <a:xfrm>
              <a:off x="3480416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2"/>
                    <a:pt x="1822" y="1813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6" name="Google Shape;2475;p78"/>
            <p:cNvSpPr/>
            <p:nvPr/>
          </p:nvSpPr>
          <p:spPr>
            <a:xfrm>
              <a:off x="3480416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7" name="Google Shape;2476;p78"/>
            <p:cNvSpPr/>
            <p:nvPr/>
          </p:nvSpPr>
          <p:spPr>
            <a:xfrm>
              <a:off x="3480416" y="2777791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6" y="0"/>
                  </a:moveTo>
                  <a:cubicBezTo>
                    <a:pt x="1073" y="0"/>
                    <a:pt x="1069" y="0"/>
                    <a:pt x="1066" y="0"/>
                  </a:cubicBez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8" name="Google Shape;2477;p78"/>
            <p:cNvSpPr/>
            <p:nvPr/>
          </p:nvSpPr>
          <p:spPr>
            <a:xfrm>
              <a:off x="3480416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09" name="Google Shape;2478;p78"/>
            <p:cNvSpPr/>
            <p:nvPr/>
          </p:nvSpPr>
          <p:spPr>
            <a:xfrm>
              <a:off x="3480416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0" name="Google Shape;2479;p78"/>
            <p:cNvSpPr/>
            <p:nvPr/>
          </p:nvSpPr>
          <p:spPr>
            <a:xfrm>
              <a:off x="3480416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1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1" name="Google Shape;2480;p78"/>
            <p:cNvSpPr/>
            <p:nvPr/>
          </p:nvSpPr>
          <p:spPr>
            <a:xfrm>
              <a:off x="3480416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2" name="Google Shape;2481;p78"/>
            <p:cNvSpPr/>
            <p:nvPr/>
          </p:nvSpPr>
          <p:spPr>
            <a:xfrm>
              <a:off x="3480416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3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3" name="Google Shape;2482;p78"/>
            <p:cNvSpPr/>
            <p:nvPr/>
          </p:nvSpPr>
          <p:spPr>
            <a:xfrm>
              <a:off x="3480416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4" name="Google Shape;2483;p78"/>
            <p:cNvSpPr/>
            <p:nvPr/>
          </p:nvSpPr>
          <p:spPr>
            <a:xfrm>
              <a:off x="3480416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1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5" name="Google Shape;2484;p78"/>
            <p:cNvSpPr/>
            <p:nvPr/>
          </p:nvSpPr>
          <p:spPr>
            <a:xfrm>
              <a:off x="3480416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3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6" name="Google Shape;2485;p78"/>
            <p:cNvSpPr/>
            <p:nvPr/>
          </p:nvSpPr>
          <p:spPr>
            <a:xfrm>
              <a:off x="3480416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7" name="Google Shape;2486;p78"/>
            <p:cNvSpPr/>
            <p:nvPr/>
          </p:nvSpPr>
          <p:spPr>
            <a:xfrm>
              <a:off x="3480416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8" name="Google Shape;2487;p78"/>
            <p:cNvSpPr/>
            <p:nvPr/>
          </p:nvSpPr>
          <p:spPr>
            <a:xfrm>
              <a:off x="3480416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19" name="Google Shape;2488;p78"/>
            <p:cNvSpPr/>
            <p:nvPr/>
          </p:nvSpPr>
          <p:spPr>
            <a:xfrm>
              <a:off x="3480416" y="1158240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0" name="Google Shape;2489;p78"/>
            <p:cNvSpPr/>
            <p:nvPr/>
          </p:nvSpPr>
          <p:spPr>
            <a:xfrm>
              <a:off x="3379161" y="4498597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7" y="2131"/>
                    <a:pt x="1605" y="2033"/>
                    <a:pt x="1821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1" name="Google Shape;2490;p78"/>
            <p:cNvSpPr/>
            <p:nvPr/>
          </p:nvSpPr>
          <p:spPr>
            <a:xfrm>
              <a:off x="3379161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2" name="Google Shape;2491;p78"/>
            <p:cNvSpPr/>
            <p:nvPr/>
          </p:nvSpPr>
          <p:spPr>
            <a:xfrm>
              <a:off x="3379161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3" name="Google Shape;2492;p78"/>
            <p:cNvSpPr/>
            <p:nvPr/>
          </p:nvSpPr>
          <p:spPr>
            <a:xfrm>
              <a:off x="3379161" y="4194798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4" name="Google Shape;2493;p78"/>
            <p:cNvSpPr/>
            <p:nvPr/>
          </p:nvSpPr>
          <p:spPr>
            <a:xfrm>
              <a:off x="3379161" y="4093510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9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5" name="Google Shape;2494;p78"/>
            <p:cNvSpPr/>
            <p:nvPr/>
          </p:nvSpPr>
          <p:spPr>
            <a:xfrm>
              <a:off x="3379161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6" name="Google Shape;2495;p78"/>
            <p:cNvSpPr/>
            <p:nvPr/>
          </p:nvSpPr>
          <p:spPr>
            <a:xfrm>
              <a:off x="3379161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7" name="Google Shape;2496;p78"/>
            <p:cNvSpPr/>
            <p:nvPr/>
          </p:nvSpPr>
          <p:spPr>
            <a:xfrm>
              <a:off x="3379161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8" name="Google Shape;2497;p78"/>
            <p:cNvSpPr/>
            <p:nvPr/>
          </p:nvSpPr>
          <p:spPr>
            <a:xfrm>
              <a:off x="3379161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29" name="Google Shape;2498;p78"/>
            <p:cNvSpPr/>
            <p:nvPr/>
          </p:nvSpPr>
          <p:spPr>
            <a:xfrm>
              <a:off x="3379161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0" name="Google Shape;2499;p78"/>
            <p:cNvSpPr/>
            <p:nvPr/>
          </p:nvSpPr>
          <p:spPr>
            <a:xfrm>
              <a:off x="3379161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30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1" name="Google Shape;2500;p78"/>
            <p:cNvSpPr/>
            <p:nvPr/>
          </p:nvSpPr>
          <p:spPr>
            <a:xfrm>
              <a:off x="3379161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2" name="Google Shape;2501;p78"/>
            <p:cNvSpPr/>
            <p:nvPr/>
          </p:nvSpPr>
          <p:spPr>
            <a:xfrm>
              <a:off x="3379161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3" name="Google Shape;2502;p78"/>
            <p:cNvSpPr/>
            <p:nvPr/>
          </p:nvSpPr>
          <p:spPr>
            <a:xfrm>
              <a:off x="3379161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4" name="Google Shape;2503;p78"/>
            <p:cNvSpPr/>
            <p:nvPr/>
          </p:nvSpPr>
          <p:spPr>
            <a:xfrm>
              <a:off x="3379161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5" name="Google Shape;2504;p78"/>
            <p:cNvSpPr/>
            <p:nvPr/>
          </p:nvSpPr>
          <p:spPr>
            <a:xfrm>
              <a:off x="3379161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6" name="Google Shape;2505;p78"/>
            <p:cNvSpPr/>
            <p:nvPr/>
          </p:nvSpPr>
          <p:spPr>
            <a:xfrm>
              <a:off x="3379161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7" name="Google Shape;2506;p78"/>
            <p:cNvSpPr/>
            <p:nvPr/>
          </p:nvSpPr>
          <p:spPr>
            <a:xfrm>
              <a:off x="3379161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8" name="Google Shape;2507;p78"/>
            <p:cNvSpPr/>
            <p:nvPr/>
          </p:nvSpPr>
          <p:spPr>
            <a:xfrm>
              <a:off x="3277873" y="3992520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6" y="0"/>
                  </a:moveTo>
                  <a:cubicBezTo>
                    <a:pt x="481" y="0"/>
                    <a:pt x="9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2"/>
                    <a:pt x="1822" y="1813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39" name="Google Shape;2508;p78"/>
            <p:cNvSpPr/>
            <p:nvPr/>
          </p:nvSpPr>
          <p:spPr>
            <a:xfrm>
              <a:off x="3277873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6" y="0"/>
                  </a:moveTo>
                  <a:cubicBezTo>
                    <a:pt x="481" y="0"/>
                    <a:pt x="1" y="472"/>
                    <a:pt x="1" y="1065"/>
                  </a:cubicBezTo>
                  <a:cubicBezTo>
                    <a:pt x="1" y="1707"/>
                    <a:pt x="527" y="2131"/>
                    <a:pt x="1074" y="2131"/>
                  </a:cubicBezTo>
                  <a:cubicBezTo>
                    <a:pt x="1337" y="2131"/>
                    <a:pt x="1605" y="2032"/>
                    <a:pt x="1822" y="1813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0" name="Google Shape;2509;p78"/>
            <p:cNvSpPr/>
            <p:nvPr/>
          </p:nvSpPr>
          <p:spPr>
            <a:xfrm>
              <a:off x="3277873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1" name="Google Shape;2510;p78"/>
            <p:cNvSpPr/>
            <p:nvPr/>
          </p:nvSpPr>
          <p:spPr>
            <a:xfrm>
              <a:off x="3277873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9"/>
                    <a:pt x="1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2" name="Google Shape;2511;p78"/>
            <p:cNvSpPr/>
            <p:nvPr/>
          </p:nvSpPr>
          <p:spPr>
            <a:xfrm>
              <a:off x="3277873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6" y="0"/>
                  </a:moveTo>
                  <a:cubicBezTo>
                    <a:pt x="481" y="8"/>
                    <a:pt x="9" y="480"/>
                    <a:pt x="1" y="1073"/>
                  </a:cubicBezTo>
                  <a:cubicBezTo>
                    <a:pt x="1" y="1711"/>
                    <a:pt x="525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97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3" name="Google Shape;2512;p78"/>
            <p:cNvSpPr/>
            <p:nvPr/>
          </p:nvSpPr>
          <p:spPr>
            <a:xfrm>
              <a:off x="3277873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8"/>
                    <a:pt x="527" y="2131"/>
                    <a:pt x="1074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4" name="Google Shape;2513;p78"/>
            <p:cNvSpPr/>
            <p:nvPr/>
          </p:nvSpPr>
          <p:spPr>
            <a:xfrm>
              <a:off x="3277873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5" name="Google Shape;2514;p78"/>
            <p:cNvSpPr/>
            <p:nvPr/>
          </p:nvSpPr>
          <p:spPr>
            <a:xfrm>
              <a:off x="3277873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6" name="Google Shape;2515;p78"/>
            <p:cNvSpPr/>
            <p:nvPr/>
          </p:nvSpPr>
          <p:spPr>
            <a:xfrm>
              <a:off x="3277873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76" y="0"/>
                  </a:moveTo>
                  <a:cubicBezTo>
                    <a:pt x="1073" y="0"/>
                    <a:pt x="1069" y="0"/>
                    <a:pt x="1066" y="0"/>
                  </a:cubicBez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8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7" name="Google Shape;2516;p78"/>
            <p:cNvSpPr/>
            <p:nvPr/>
          </p:nvSpPr>
          <p:spPr>
            <a:xfrm>
              <a:off x="3277873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8" name="Google Shape;2517;p78"/>
            <p:cNvSpPr/>
            <p:nvPr/>
          </p:nvSpPr>
          <p:spPr>
            <a:xfrm>
              <a:off x="3277873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49" name="Google Shape;2518;p78"/>
            <p:cNvSpPr/>
            <p:nvPr/>
          </p:nvSpPr>
          <p:spPr>
            <a:xfrm>
              <a:off x="3277873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1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0" name="Google Shape;2519;p78"/>
            <p:cNvSpPr/>
            <p:nvPr/>
          </p:nvSpPr>
          <p:spPr>
            <a:xfrm>
              <a:off x="3277873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9"/>
                    <a:pt x="9" y="481"/>
                    <a:pt x="1" y="1074"/>
                  </a:cubicBezTo>
                  <a:cubicBezTo>
                    <a:pt x="1" y="1712"/>
                    <a:pt x="525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97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1" name="Google Shape;2520;p78"/>
            <p:cNvSpPr/>
            <p:nvPr/>
          </p:nvSpPr>
          <p:spPr>
            <a:xfrm>
              <a:off x="3277873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9"/>
                    <a:pt x="9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2" name="Google Shape;2521;p78"/>
            <p:cNvSpPr/>
            <p:nvPr/>
          </p:nvSpPr>
          <p:spPr>
            <a:xfrm>
              <a:off x="3277873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6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3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3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3" name="Google Shape;2522;p78"/>
            <p:cNvSpPr/>
            <p:nvPr/>
          </p:nvSpPr>
          <p:spPr>
            <a:xfrm>
              <a:off x="3277873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4" name="Google Shape;2523;p78"/>
            <p:cNvSpPr/>
            <p:nvPr/>
          </p:nvSpPr>
          <p:spPr>
            <a:xfrm>
              <a:off x="3277873" y="1360784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5" name="Google Shape;2524;p78"/>
            <p:cNvSpPr/>
            <p:nvPr/>
          </p:nvSpPr>
          <p:spPr>
            <a:xfrm>
              <a:off x="3277873" y="1259495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6" name="Google Shape;2525;p78"/>
            <p:cNvSpPr/>
            <p:nvPr/>
          </p:nvSpPr>
          <p:spPr>
            <a:xfrm>
              <a:off x="3176883" y="3992520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67" y="2131"/>
                  </a:cubicBezTo>
                  <a:cubicBezTo>
                    <a:pt x="1329" y="2131"/>
                    <a:pt x="1597" y="2032"/>
                    <a:pt x="1813" y="1813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7" name="Google Shape;2526;p78"/>
            <p:cNvSpPr/>
            <p:nvPr/>
          </p:nvSpPr>
          <p:spPr>
            <a:xfrm>
              <a:off x="3176883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8" name="Google Shape;2527;p78"/>
            <p:cNvSpPr/>
            <p:nvPr/>
          </p:nvSpPr>
          <p:spPr>
            <a:xfrm>
              <a:off x="3176883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59" name="Google Shape;2528;p78"/>
            <p:cNvSpPr/>
            <p:nvPr/>
          </p:nvSpPr>
          <p:spPr>
            <a:xfrm>
              <a:off x="3176883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4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0" name="Google Shape;2529;p78"/>
            <p:cNvSpPr/>
            <p:nvPr/>
          </p:nvSpPr>
          <p:spPr>
            <a:xfrm>
              <a:off x="3176883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8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4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1" name="Google Shape;2530;p78"/>
            <p:cNvSpPr/>
            <p:nvPr/>
          </p:nvSpPr>
          <p:spPr>
            <a:xfrm>
              <a:off x="3176883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2" name="Google Shape;2531;p78"/>
            <p:cNvSpPr/>
            <p:nvPr/>
          </p:nvSpPr>
          <p:spPr>
            <a:xfrm>
              <a:off x="3176883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3" name="Google Shape;2532;p78"/>
            <p:cNvSpPr/>
            <p:nvPr/>
          </p:nvSpPr>
          <p:spPr>
            <a:xfrm>
              <a:off x="3176883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4" name="Google Shape;2533;p78"/>
            <p:cNvSpPr/>
            <p:nvPr/>
          </p:nvSpPr>
          <p:spPr>
            <a:xfrm>
              <a:off x="3176883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5" name="Google Shape;2534;p78"/>
            <p:cNvSpPr/>
            <p:nvPr/>
          </p:nvSpPr>
          <p:spPr>
            <a:xfrm>
              <a:off x="3176883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6" name="Google Shape;2535;p78"/>
            <p:cNvSpPr/>
            <p:nvPr/>
          </p:nvSpPr>
          <p:spPr>
            <a:xfrm>
              <a:off x="3176883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7" name="Google Shape;2536;p78"/>
            <p:cNvSpPr/>
            <p:nvPr/>
          </p:nvSpPr>
          <p:spPr>
            <a:xfrm>
              <a:off x="3176883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8" name="Google Shape;2537;p78"/>
            <p:cNvSpPr/>
            <p:nvPr/>
          </p:nvSpPr>
          <p:spPr>
            <a:xfrm>
              <a:off x="3176883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69" name="Google Shape;2538;p78"/>
            <p:cNvSpPr/>
            <p:nvPr/>
          </p:nvSpPr>
          <p:spPr>
            <a:xfrm>
              <a:off x="3176883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0" name="Google Shape;2539;p78"/>
            <p:cNvSpPr/>
            <p:nvPr/>
          </p:nvSpPr>
          <p:spPr>
            <a:xfrm>
              <a:off x="3176883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1" name="Google Shape;2540;p78"/>
            <p:cNvSpPr/>
            <p:nvPr/>
          </p:nvSpPr>
          <p:spPr>
            <a:xfrm>
              <a:off x="3176883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2" name="Google Shape;2541;p78"/>
            <p:cNvSpPr/>
            <p:nvPr/>
          </p:nvSpPr>
          <p:spPr>
            <a:xfrm>
              <a:off x="3075595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3" name="Google Shape;2542;p78"/>
            <p:cNvSpPr/>
            <p:nvPr/>
          </p:nvSpPr>
          <p:spPr>
            <a:xfrm>
              <a:off x="3075595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4" name="Google Shape;2543;p78"/>
            <p:cNvSpPr/>
            <p:nvPr/>
          </p:nvSpPr>
          <p:spPr>
            <a:xfrm>
              <a:off x="3075595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2"/>
                    <a:pt x="1822" y="1813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5" name="Google Shape;2544;p78"/>
            <p:cNvSpPr/>
            <p:nvPr/>
          </p:nvSpPr>
          <p:spPr>
            <a:xfrm>
              <a:off x="3075595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4" y="1821"/>
                  </a:cubicBezTo>
                  <a:cubicBezTo>
                    <a:pt x="2489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6" name="Google Shape;2545;p78"/>
            <p:cNvSpPr/>
            <p:nvPr/>
          </p:nvSpPr>
          <p:spPr>
            <a:xfrm>
              <a:off x="3075595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4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7" name="Google Shape;2546;p78"/>
            <p:cNvSpPr/>
            <p:nvPr/>
          </p:nvSpPr>
          <p:spPr>
            <a:xfrm>
              <a:off x="3075595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8" name="Google Shape;2547;p78"/>
            <p:cNvSpPr/>
            <p:nvPr/>
          </p:nvSpPr>
          <p:spPr>
            <a:xfrm>
              <a:off x="3075595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79" name="Google Shape;2548;p78"/>
            <p:cNvSpPr/>
            <p:nvPr/>
          </p:nvSpPr>
          <p:spPr>
            <a:xfrm>
              <a:off x="3075595" y="2777791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6" y="0"/>
                  </a:moveTo>
                  <a:cubicBezTo>
                    <a:pt x="1073" y="0"/>
                    <a:pt x="1069" y="0"/>
                    <a:pt x="1066" y="0"/>
                  </a:cubicBez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0" name="Google Shape;2549;p78"/>
            <p:cNvSpPr/>
            <p:nvPr/>
          </p:nvSpPr>
          <p:spPr>
            <a:xfrm>
              <a:off x="3075595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1" name="Google Shape;2550;p78"/>
            <p:cNvSpPr/>
            <p:nvPr/>
          </p:nvSpPr>
          <p:spPr>
            <a:xfrm>
              <a:off x="3075595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2" name="Google Shape;2551;p78"/>
            <p:cNvSpPr/>
            <p:nvPr/>
          </p:nvSpPr>
          <p:spPr>
            <a:xfrm>
              <a:off x="3075595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1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3" name="Google Shape;2552;p78"/>
            <p:cNvSpPr/>
            <p:nvPr/>
          </p:nvSpPr>
          <p:spPr>
            <a:xfrm>
              <a:off x="3075595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4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4" name="Google Shape;2553;p78"/>
            <p:cNvSpPr/>
            <p:nvPr/>
          </p:nvSpPr>
          <p:spPr>
            <a:xfrm>
              <a:off x="3075595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68" y="2131"/>
                  </a:cubicBezTo>
                  <a:cubicBezTo>
                    <a:pt x="1330" y="2131"/>
                    <a:pt x="1597" y="2033"/>
                    <a:pt x="1814" y="1813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5" name="Google Shape;2554;p78"/>
            <p:cNvSpPr/>
            <p:nvPr/>
          </p:nvSpPr>
          <p:spPr>
            <a:xfrm>
              <a:off x="3075595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6" name="Google Shape;2555;p78"/>
            <p:cNvSpPr/>
            <p:nvPr/>
          </p:nvSpPr>
          <p:spPr>
            <a:xfrm>
              <a:off x="3075595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7" name="Google Shape;2556;p78"/>
            <p:cNvSpPr/>
            <p:nvPr/>
          </p:nvSpPr>
          <p:spPr>
            <a:xfrm>
              <a:off x="3075595" y="1259495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8" name="Google Shape;2557;p78"/>
            <p:cNvSpPr/>
            <p:nvPr/>
          </p:nvSpPr>
          <p:spPr>
            <a:xfrm>
              <a:off x="2974340" y="368868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89" name="Google Shape;2558;p78"/>
            <p:cNvSpPr/>
            <p:nvPr/>
          </p:nvSpPr>
          <p:spPr>
            <a:xfrm>
              <a:off x="2974340" y="3587699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0" name="Google Shape;2559;p78"/>
            <p:cNvSpPr/>
            <p:nvPr/>
          </p:nvSpPr>
          <p:spPr>
            <a:xfrm>
              <a:off x="2974340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1" name="Google Shape;2560;p78"/>
            <p:cNvSpPr/>
            <p:nvPr/>
          </p:nvSpPr>
          <p:spPr>
            <a:xfrm>
              <a:off x="2974340" y="308159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3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2" name="Google Shape;2561;p78"/>
            <p:cNvSpPr/>
            <p:nvPr/>
          </p:nvSpPr>
          <p:spPr>
            <a:xfrm>
              <a:off x="2974340" y="2980334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3" name="Google Shape;2562;p78"/>
            <p:cNvSpPr/>
            <p:nvPr/>
          </p:nvSpPr>
          <p:spPr>
            <a:xfrm>
              <a:off x="2974340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4" name="Google Shape;2563;p78"/>
            <p:cNvSpPr/>
            <p:nvPr/>
          </p:nvSpPr>
          <p:spPr>
            <a:xfrm>
              <a:off x="2974340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5" name="Google Shape;2564;p78"/>
            <p:cNvSpPr/>
            <p:nvPr/>
          </p:nvSpPr>
          <p:spPr>
            <a:xfrm>
              <a:off x="2974340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6" name="Google Shape;2565;p78"/>
            <p:cNvSpPr/>
            <p:nvPr/>
          </p:nvSpPr>
          <p:spPr>
            <a:xfrm>
              <a:off x="2974340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7" name="Google Shape;2566;p78"/>
            <p:cNvSpPr/>
            <p:nvPr/>
          </p:nvSpPr>
          <p:spPr>
            <a:xfrm>
              <a:off x="2974340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8" name="Google Shape;2567;p78"/>
            <p:cNvSpPr/>
            <p:nvPr/>
          </p:nvSpPr>
          <p:spPr>
            <a:xfrm>
              <a:off x="2974340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799" name="Google Shape;2568;p78"/>
            <p:cNvSpPr/>
            <p:nvPr/>
          </p:nvSpPr>
          <p:spPr>
            <a:xfrm>
              <a:off x="2974340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3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0" name="Google Shape;2569;p78"/>
            <p:cNvSpPr/>
            <p:nvPr/>
          </p:nvSpPr>
          <p:spPr>
            <a:xfrm>
              <a:off x="2974340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1" name="Google Shape;2570;p78"/>
            <p:cNvSpPr/>
            <p:nvPr/>
          </p:nvSpPr>
          <p:spPr>
            <a:xfrm>
              <a:off x="2974340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2" name="Google Shape;2571;p78"/>
            <p:cNvSpPr/>
            <p:nvPr/>
          </p:nvSpPr>
          <p:spPr>
            <a:xfrm>
              <a:off x="2974340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3" name="Google Shape;2572;p78"/>
            <p:cNvSpPr/>
            <p:nvPr/>
          </p:nvSpPr>
          <p:spPr>
            <a:xfrm>
              <a:off x="2974340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4" name="Google Shape;2573;p78"/>
            <p:cNvSpPr/>
            <p:nvPr/>
          </p:nvSpPr>
          <p:spPr>
            <a:xfrm>
              <a:off x="2974340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5" name="Google Shape;2574;p78"/>
            <p:cNvSpPr/>
            <p:nvPr/>
          </p:nvSpPr>
          <p:spPr>
            <a:xfrm>
              <a:off x="2974340" y="1259495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6" name="Google Shape;2575;p78"/>
            <p:cNvSpPr/>
            <p:nvPr/>
          </p:nvSpPr>
          <p:spPr>
            <a:xfrm>
              <a:off x="2873051" y="368868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7" name="Google Shape;2576;p78"/>
            <p:cNvSpPr/>
            <p:nvPr/>
          </p:nvSpPr>
          <p:spPr>
            <a:xfrm>
              <a:off x="2873051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8" name="Google Shape;2577;p78"/>
            <p:cNvSpPr/>
            <p:nvPr/>
          </p:nvSpPr>
          <p:spPr>
            <a:xfrm>
              <a:off x="2873051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6" y="0"/>
                  </a:moveTo>
                  <a:cubicBezTo>
                    <a:pt x="480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97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09" name="Google Shape;2578;p78"/>
            <p:cNvSpPr/>
            <p:nvPr/>
          </p:nvSpPr>
          <p:spPr>
            <a:xfrm>
              <a:off x="2873051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4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0" name="Google Shape;2579;p78"/>
            <p:cNvSpPr/>
            <p:nvPr/>
          </p:nvSpPr>
          <p:spPr>
            <a:xfrm>
              <a:off x="2873051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1" name="Google Shape;2580;p78"/>
            <p:cNvSpPr/>
            <p:nvPr/>
          </p:nvSpPr>
          <p:spPr>
            <a:xfrm>
              <a:off x="2873051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2" name="Google Shape;2581;p78"/>
            <p:cNvSpPr/>
            <p:nvPr/>
          </p:nvSpPr>
          <p:spPr>
            <a:xfrm>
              <a:off x="2873051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76" y="0"/>
                  </a:moveTo>
                  <a:cubicBezTo>
                    <a:pt x="1073" y="0"/>
                    <a:pt x="1069" y="0"/>
                    <a:pt x="1066" y="0"/>
                  </a:cubicBez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8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3" name="Google Shape;2582;p78"/>
            <p:cNvSpPr/>
            <p:nvPr/>
          </p:nvSpPr>
          <p:spPr>
            <a:xfrm>
              <a:off x="2873051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4" name="Google Shape;2583;p78"/>
            <p:cNvSpPr/>
            <p:nvPr/>
          </p:nvSpPr>
          <p:spPr>
            <a:xfrm>
              <a:off x="2873051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5" name="Google Shape;2584;p78"/>
            <p:cNvSpPr/>
            <p:nvPr/>
          </p:nvSpPr>
          <p:spPr>
            <a:xfrm>
              <a:off x="2873051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1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6" name="Google Shape;2585;p78"/>
            <p:cNvSpPr/>
            <p:nvPr/>
          </p:nvSpPr>
          <p:spPr>
            <a:xfrm>
              <a:off x="2873051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97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7" name="Google Shape;2586;p78"/>
            <p:cNvSpPr/>
            <p:nvPr/>
          </p:nvSpPr>
          <p:spPr>
            <a:xfrm>
              <a:off x="2873051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3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8" name="Google Shape;2587;p78"/>
            <p:cNvSpPr/>
            <p:nvPr/>
          </p:nvSpPr>
          <p:spPr>
            <a:xfrm>
              <a:off x="2873051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19" name="Google Shape;2588;p78"/>
            <p:cNvSpPr/>
            <p:nvPr/>
          </p:nvSpPr>
          <p:spPr>
            <a:xfrm>
              <a:off x="2873051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0" name="Google Shape;2589;p78"/>
            <p:cNvSpPr/>
            <p:nvPr/>
          </p:nvSpPr>
          <p:spPr>
            <a:xfrm>
              <a:off x="2873051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1" name="Google Shape;2590;p78"/>
            <p:cNvSpPr/>
            <p:nvPr/>
          </p:nvSpPr>
          <p:spPr>
            <a:xfrm>
              <a:off x="2873051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2" name="Google Shape;2591;p78"/>
            <p:cNvSpPr/>
            <p:nvPr/>
          </p:nvSpPr>
          <p:spPr>
            <a:xfrm>
              <a:off x="2771796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6" y="2131"/>
                    <a:pt x="1073" y="2131"/>
                  </a:cubicBezTo>
                  <a:cubicBezTo>
                    <a:pt x="1336" y="2131"/>
                    <a:pt x="1605" y="2032"/>
                    <a:pt x="1821" y="1813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3" name="Google Shape;2592;p78"/>
            <p:cNvSpPr/>
            <p:nvPr/>
          </p:nvSpPr>
          <p:spPr>
            <a:xfrm>
              <a:off x="2771796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8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4" name="Google Shape;2593;p78"/>
            <p:cNvSpPr/>
            <p:nvPr/>
          </p:nvSpPr>
          <p:spPr>
            <a:xfrm>
              <a:off x="2771796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5" name="Google Shape;2594;p78"/>
            <p:cNvSpPr/>
            <p:nvPr/>
          </p:nvSpPr>
          <p:spPr>
            <a:xfrm>
              <a:off x="2771796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8" y="2137"/>
                    <a:pt x="1077" y="2137"/>
                  </a:cubicBezTo>
                  <a:cubicBezTo>
                    <a:pt x="1339" y="2137"/>
                    <a:pt x="1606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6" name="Google Shape;2595;p78"/>
            <p:cNvSpPr/>
            <p:nvPr/>
          </p:nvSpPr>
          <p:spPr>
            <a:xfrm>
              <a:off x="2771796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8"/>
                    <a:pt x="8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96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7" name="Google Shape;2596;p78"/>
            <p:cNvSpPr/>
            <p:nvPr/>
          </p:nvSpPr>
          <p:spPr>
            <a:xfrm>
              <a:off x="2771796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6" y="2131"/>
                    <a:pt x="1605" y="2033"/>
                    <a:pt x="1821" y="1814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8" name="Google Shape;2597;p78"/>
            <p:cNvSpPr/>
            <p:nvPr/>
          </p:nvSpPr>
          <p:spPr>
            <a:xfrm>
              <a:off x="2771796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29" name="Google Shape;2598;p78"/>
            <p:cNvSpPr/>
            <p:nvPr/>
          </p:nvSpPr>
          <p:spPr>
            <a:xfrm>
              <a:off x="2771796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0" name="Google Shape;2599;p78"/>
            <p:cNvSpPr/>
            <p:nvPr/>
          </p:nvSpPr>
          <p:spPr>
            <a:xfrm>
              <a:off x="2771796" y="2777791"/>
              <a:ext cx="83117" cy="70992"/>
            </a:xfrm>
            <a:custGeom>
              <a:rect l="l" t="t" r="r" b="b"/>
              <a:pathLst>
                <a:path w="2502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29" y="1821"/>
                  </a:cubicBezTo>
                  <a:cubicBezTo>
                    <a:pt x="2502" y="1149"/>
                    <a:pt x="2028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1" name="Google Shape;2600;p78"/>
            <p:cNvSpPr/>
            <p:nvPr/>
          </p:nvSpPr>
          <p:spPr>
            <a:xfrm>
              <a:off x="2771796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8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2" name="Google Shape;2601;p78"/>
            <p:cNvSpPr/>
            <p:nvPr/>
          </p:nvSpPr>
          <p:spPr>
            <a:xfrm>
              <a:off x="2771796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3" name="Google Shape;2602;p78"/>
            <p:cNvSpPr/>
            <p:nvPr/>
          </p:nvSpPr>
          <p:spPr>
            <a:xfrm>
              <a:off x="2771796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8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4" name="Google Shape;2603;p78"/>
            <p:cNvSpPr/>
            <p:nvPr/>
          </p:nvSpPr>
          <p:spPr>
            <a:xfrm>
              <a:off x="2771796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8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5" name="Google Shape;2604;p78"/>
            <p:cNvSpPr/>
            <p:nvPr/>
          </p:nvSpPr>
          <p:spPr>
            <a:xfrm>
              <a:off x="2771796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6" name="Google Shape;2605;p78"/>
            <p:cNvSpPr/>
            <p:nvPr/>
          </p:nvSpPr>
          <p:spPr>
            <a:xfrm>
              <a:off x="2771796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7" name="Google Shape;2606;p78"/>
            <p:cNvSpPr/>
            <p:nvPr/>
          </p:nvSpPr>
          <p:spPr>
            <a:xfrm>
              <a:off x="2771796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8" name="Google Shape;2607;p78"/>
            <p:cNvSpPr/>
            <p:nvPr/>
          </p:nvSpPr>
          <p:spPr>
            <a:xfrm>
              <a:off x="2771796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8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39" name="Google Shape;2608;p78"/>
            <p:cNvSpPr/>
            <p:nvPr/>
          </p:nvSpPr>
          <p:spPr>
            <a:xfrm>
              <a:off x="2771796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8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0" name="Google Shape;2609;p78"/>
            <p:cNvSpPr/>
            <p:nvPr/>
          </p:nvSpPr>
          <p:spPr>
            <a:xfrm>
              <a:off x="2771796" y="1461773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0"/>
                  </a:moveTo>
                  <a:cubicBezTo>
                    <a:pt x="480" y="9"/>
                    <a:pt x="8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96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1" name="Google Shape;2610;p78"/>
            <p:cNvSpPr/>
            <p:nvPr/>
          </p:nvSpPr>
          <p:spPr>
            <a:xfrm>
              <a:off x="2670773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2" name="Google Shape;2611;p78"/>
            <p:cNvSpPr/>
            <p:nvPr/>
          </p:nvSpPr>
          <p:spPr>
            <a:xfrm>
              <a:off x="2670773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3" name="Google Shape;2612;p78"/>
            <p:cNvSpPr/>
            <p:nvPr/>
          </p:nvSpPr>
          <p:spPr>
            <a:xfrm>
              <a:off x="2670773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4" name="Google Shape;2613;p78"/>
            <p:cNvSpPr/>
            <p:nvPr/>
          </p:nvSpPr>
          <p:spPr>
            <a:xfrm>
              <a:off x="2670773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4" y="1821"/>
                  </a:cubicBezTo>
                  <a:cubicBezTo>
                    <a:pt x="2488" y="1154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5" name="Google Shape;2614;p78"/>
            <p:cNvSpPr/>
            <p:nvPr/>
          </p:nvSpPr>
          <p:spPr>
            <a:xfrm>
              <a:off x="2670773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67" y="2131"/>
                  </a:cubicBezTo>
                  <a:cubicBezTo>
                    <a:pt x="1330" y="2131"/>
                    <a:pt x="1597" y="2033"/>
                    <a:pt x="1814" y="1814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6" name="Google Shape;2615;p78"/>
            <p:cNvSpPr/>
            <p:nvPr/>
          </p:nvSpPr>
          <p:spPr>
            <a:xfrm>
              <a:off x="2670773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7" name="Google Shape;2616;p78"/>
            <p:cNvSpPr/>
            <p:nvPr/>
          </p:nvSpPr>
          <p:spPr>
            <a:xfrm>
              <a:off x="2670773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8" name="Google Shape;2617;p78"/>
            <p:cNvSpPr/>
            <p:nvPr/>
          </p:nvSpPr>
          <p:spPr>
            <a:xfrm>
              <a:off x="2670773" y="2777791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6" y="0"/>
                  </a:cubicBez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49" name="Google Shape;2618;p78"/>
            <p:cNvSpPr/>
            <p:nvPr/>
          </p:nvSpPr>
          <p:spPr>
            <a:xfrm>
              <a:off x="2670773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0" name="Google Shape;2619;p78"/>
            <p:cNvSpPr/>
            <p:nvPr/>
          </p:nvSpPr>
          <p:spPr>
            <a:xfrm>
              <a:off x="2670773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1" name="Google Shape;2620;p78"/>
            <p:cNvSpPr/>
            <p:nvPr/>
          </p:nvSpPr>
          <p:spPr>
            <a:xfrm>
              <a:off x="2670773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1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2" name="Google Shape;2621;p78"/>
            <p:cNvSpPr/>
            <p:nvPr/>
          </p:nvSpPr>
          <p:spPr>
            <a:xfrm>
              <a:off x="2670773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4" y="1822"/>
                  </a:cubicBezTo>
                  <a:cubicBezTo>
                    <a:pt x="2488" y="1155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3" name="Google Shape;2622;p78"/>
            <p:cNvSpPr/>
            <p:nvPr/>
          </p:nvSpPr>
          <p:spPr>
            <a:xfrm>
              <a:off x="2670773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67" y="2131"/>
                  </a:cubicBezTo>
                  <a:cubicBezTo>
                    <a:pt x="1330" y="2131"/>
                    <a:pt x="1597" y="2033"/>
                    <a:pt x="1814" y="1813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4" name="Google Shape;2623;p78"/>
            <p:cNvSpPr/>
            <p:nvPr/>
          </p:nvSpPr>
          <p:spPr>
            <a:xfrm>
              <a:off x="2670773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5" name="Google Shape;2624;p78"/>
            <p:cNvSpPr/>
            <p:nvPr/>
          </p:nvSpPr>
          <p:spPr>
            <a:xfrm>
              <a:off x="2670773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6" name="Google Shape;2625;p78"/>
            <p:cNvSpPr/>
            <p:nvPr/>
          </p:nvSpPr>
          <p:spPr>
            <a:xfrm>
              <a:off x="2670773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7" name="Google Shape;2626;p78"/>
            <p:cNvSpPr/>
            <p:nvPr/>
          </p:nvSpPr>
          <p:spPr>
            <a:xfrm>
              <a:off x="2670773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3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8" name="Google Shape;2627;p78"/>
            <p:cNvSpPr/>
            <p:nvPr/>
          </p:nvSpPr>
          <p:spPr>
            <a:xfrm>
              <a:off x="2670773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59" name="Google Shape;2628;p78"/>
            <p:cNvSpPr/>
            <p:nvPr/>
          </p:nvSpPr>
          <p:spPr>
            <a:xfrm>
              <a:off x="2569518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0" name="Google Shape;2629;p78"/>
            <p:cNvSpPr/>
            <p:nvPr/>
          </p:nvSpPr>
          <p:spPr>
            <a:xfrm>
              <a:off x="2569518" y="308159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3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1" name="Google Shape;2630;p78"/>
            <p:cNvSpPr/>
            <p:nvPr/>
          </p:nvSpPr>
          <p:spPr>
            <a:xfrm>
              <a:off x="2569518" y="2980334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2" name="Google Shape;2631;p78"/>
            <p:cNvSpPr/>
            <p:nvPr/>
          </p:nvSpPr>
          <p:spPr>
            <a:xfrm>
              <a:off x="2569518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3" name="Google Shape;2632;p78"/>
            <p:cNvSpPr/>
            <p:nvPr/>
          </p:nvSpPr>
          <p:spPr>
            <a:xfrm>
              <a:off x="2569518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4" name="Google Shape;2633;p78"/>
            <p:cNvSpPr/>
            <p:nvPr/>
          </p:nvSpPr>
          <p:spPr>
            <a:xfrm>
              <a:off x="2569518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5" name="Google Shape;2634;p78"/>
            <p:cNvSpPr/>
            <p:nvPr/>
          </p:nvSpPr>
          <p:spPr>
            <a:xfrm>
              <a:off x="2569518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6" name="Google Shape;2635;p78"/>
            <p:cNvSpPr/>
            <p:nvPr/>
          </p:nvSpPr>
          <p:spPr>
            <a:xfrm>
              <a:off x="2569518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7" name="Google Shape;2636;p78"/>
            <p:cNvSpPr/>
            <p:nvPr/>
          </p:nvSpPr>
          <p:spPr>
            <a:xfrm>
              <a:off x="2569518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8" name="Google Shape;2637;p78"/>
            <p:cNvSpPr/>
            <p:nvPr/>
          </p:nvSpPr>
          <p:spPr>
            <a:xfrm>
              <a:off x="2569518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3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69" name="Google Shape;2638;p78"/>
            <p:cNvSpPr/>
            <p:nvPr/>
          </p:nvSpPr>
          <p:spPr>
            <a:xfrm>
              <a:off x="2569518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0" name="Google Shape;2639;p78"/>
            <p:cNvSpPr/>
            <p:nvPr/>
          </p:nvSpPr>
          <p:spPr>
            <a:xfrm>
              <a:off x="2569518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1" name="Google Shape;2640;p78"/>
            <p:cNvSpPr/>
            <p:nvPr/>
          </p:nvSpPr>
          <p:spPr>
            <a:xfrm>
              <a:off x="2569518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2" name="Google Shape;2641;p78"/>
            <p:cNvSpPr/>
            <p:nvPr/>
          </p:nvSpPr>
          <p:spPr>
            <a:xfrm>
              <a:off x="2569518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3" name="Google Shape;2642;p78"/>
            <p:cNvSpPr/>
            <p:nvPr/>
          </p:nvSpPr>
          <p:spPr>
            <a:xfrm>
              <a:off x="2569518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4" name="Google Shape;2643;p78"/>
            <p:cNvSpPr/>
            <p:nvPr/>
          </p:nvSpPr>
          <p:spPr>
            <a:xfrm>
              <a:off x="2569518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5" name="Google Shape;2644;p78"/>
            <p:cNvSpPr/>
            <p:nvPr/>
          </p:nvSpPr>
          <p:spPr>
            <a:xfrm>
              <a:off x="2569518" y="1360784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6" name="Google Shape;2645;p78"/>
            <p:cNvSpPr/>
            <p:nvPr/>
          </p:nvSpPr>
          <p:spPr>
            <a:xfrm>
              <a:off x="2468230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7" name="Google Shape;2646;p78"/>
            <p:cNvSpPr/>
            <p:nvPr/>
          </p:nvSpPr>
          <p:spPr>
            <a:xfrm>
              <a:off x="2468230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8" name="Google Shape;2647;p78"/>
            <p:cNvSpPr/>
            <p:nvPr/>
          </p:nvSpPr>
          <p:spPr>
            <a:xfrm>
              <a:off x="2468230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88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79" name="Google Shape;2648;p78"/>
            <p:cNvSpPr/>
            <p:nvPr/>
          </p:nvSpPr>
          <p:spPr>
            <a:xfrm>
              <a:off x="2468230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0" name="Google Shape;2649;p78"/>
            <p:cNvSpPr/>
            <p:nvPr/>
          </p:nvSpPr>
          <p:spPr>
            <a:xfrm>
              <a:off x="2468230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1" name="Google Shape;2650;p78"/>
            <p:cNvSpPr/>
            <p:nvPr/>
          </p:nvSpPr>
          <p:spPr>
            <a:xfrm>
              <a:off x="2468230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2" name="Google Shape;2651;p78"/>
            <p:cNvSpPr/>
            <p:nvPr/>
          </p:nvSpPr>
          <p:spPr>
            <a:xfrm>
              <a:off x="2468230" y="2777791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6" y="0"/>
                  </a:cubicBez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3" name="Google Shape;2652;p78"/>
            <p:cNvSpPr/>
            <p:nvPr/>
          </p:nvSpPr>
          <p:spPr>
            <a:xfrm>
              <a:off x="2468230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4" name="Google Shape;2653;p78"/>
            <p:cNvSpPr/>
            <p:nvPr/>
          </p:nvSpPr>
          <p:spPr>
            <a:xfrm>
              <a:off x="2468230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5" name="Google Shape;2654;p78"/>
            <p:cNvSpPr/>
            <p:nvPr/>
          </p:nvSpPr>
          <p:spPr>
            <a:xfrm>
              <a:off x="2468230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6" y="2137"/>
                    <a:pt x="1604" y="2040"/>
                    <a:pt x="1822" y="1821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6" name="Google Shape;2655;p78"/>
            <p:cNvSpPr/>
            <p:nvPr/>
          </p:nvSpPr>
          <p:spPr>
            <a:xfrm>
              <a:off x="2468230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7" name="Google Shape;2656;p78"/>
            <p:cNvSpPr/>
            <p:nvPr/>
          </p:nvSpPr>
          <p:spPr>
            <a:xfrm>
              <a:off x="2468230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8" name="Google Shape;2657;p78"/>
            <p:cNvSpPr/>
            <p:nvPr/>
          </p:nvSpPr>
          <p:spPr>
            <a:xfrm>
              <a:off x="2468230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89" name="Google Shape;2658;p78"/>
            <p:cNvSpPr/>
            <p:nvPr/>
          </p:nvSpPr>
          <p:spPr>
            <a:xfrm>
              <a:off x="2468230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0" name="Google Shape;2659;p78"/>
            <p:cNvSpPr/>
            <p:nvPr/>
          </p:nvSpPr>
          <p:spPr>
            <a:xfrm>
              <a:off x="2468230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1" name="Google Shape;2660;p78"/>
            <p:cNvSpPr/>
            <p:nvPr/>
          </p:nvSpPr>
          <p:spPr>
            <a:xfrm>
              <a:off x="2468230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2" name="Google Shape;2661;p78"/>
            <p:cNvSpPr/>
            <p:nvPr/>
          </p:nvSpPr>
          <p:spPr>
            <a:xfrm>
              <a:off x="2468230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3" name="Google Shape;2662;p78"/>
            <p:cNvSpPr/>
            <p:nvPr/>
          </p:nvSpPr>
          <p:spPr>
            <a:xfrm>
              <a:off x="2468230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1"/>
                  </a:cubicBezTo>
                  <a:cubicBezTo>
                    <a:pt x="2488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4" name="Google Shape;2663;p78"/>
            <p:cNvSpPr/>
            <p:nvPr/>
          </p:nvSpPr>
          <p:spPr>
            <a:xfrm>
              <a:off x="2366974" y="3182612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8"/>
                    <a:pt x="8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96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5" name="Google Shape;2664;p78"/>
            <p:cNvSpPr/>
            <p:nvPr/>
          </p:nvSpPr>
          <p:spPr>
            <a:xfrm>
              <a:off x="2366974" y="3081590"/>
              <a:ext cx="82918" cy="70825"/>
            </a:xfrm>
            <a:custGeom>
              <a:rect l="l" t="t" r="r" b="b"/>
              <a:pathLst>
                <a:path w="2496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6" y="2131"/>
                    <a:pt x="1605" y="2033"/>
                    <a:pt x="1821" y="1814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6" name="Google Shape;2665;p78"/>
            <p:cNvSpPr/>
            <p:nvPr/>
          </p:nvSpPr>
          <p:spPr>
            <a:xfrm>
              <a:off x="2366974" y="2980334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7" name="Google Shape;2666;p78"/>
            <p:cNvSpPr/>
            <p:nvPr/>
          </p:nvSpPr>
          <p:spPr>
            <a:xfrm>
              <a:off x="2366974" y="2879046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8" name="Google Shape;2667;p78"/>
            <p:cNvSpPr/>
            <p:nvPr/>
          </p:nvSpPr>
          <p:spPr>
            <a:xfrm>
              <a:off x="2366974" y="2777791"/>
              <a:ext cx="83117" cy="70992"/>
            </a:xfrm>
            <a:custGeom>
              <a:rect l="l" t="t" r="r" b="b"/>
              <a:pathLst>
                <a:path w="2502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29" y="1821"/>
                  </a:cubicBezTo>
                  <a:cubicBezTo>
                    <a:pt x="2502" y="1149"/>
                    <a:pt x="2028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899" name="Google Shape;2668;p78"/>
            <p:cNvSpPr/>
            <p:nvPr/>
          </p:nvSpPr>
          <p:spPr>
            <a:xfrm>
              <a:off x="2366974" y="2676502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0" name="Google Shape;2669;p78"/>
            <p:cNvSpPr/>
            <p:nvPr/>
          </p:nvSpPr>
          <p:spPr>
            <a:xfrm>
              <a:off x="2366974" y="2575247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1" name="Google Shape;2670;p78"/>
            <p:cNvSpPr/>
            <p:nvPr/>
          </p:nvSpPr>
          <p:spPr>
            <a:xfrm>
              <a:off x="2366974" y="247395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2" name="Google Shape;2671;p78"/>
            <p:cNvSpPr/>
            <p:nvPr/>
          </p:nvSpPr>
          <p:spPr>
            <a:xfrm>
              <a:off x="2366974" y="2372671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3" name="Google Shape;2672;p78"/>
            <p:cNvSpPr/>
            <p:nvPr/>
          </p:nvSpPr>
          <p:spPr>
            <a:xfrm>
              <a:off x="2366974" y="2271681"/>
              <a:ext cx="82918" cy="70792"/>
            </a:xfrm>
            <a:custGeom>
              <a:rect l="l" t="t" r="r" b="b"/>
              <a:pathLst>
                <a:path w="2496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4" name="Google Shape;2673;p78"/>
            <p:cNvSpPr/>
            <p:nvPr/>
          </p:nvSpPr>
          <p:spPr>
            <a:xfrm>
              <a:off x="2366974" y="2170426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5" name="Google Shape;2674;p78"/>
            <p:cNvSpPr/>
            <p:nvPr/>
          </p:nvSpPr>
          <p:spPr>
            <a:xfrm>
              <a:off x="2366974" y="2069138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6" name="Google Shape;2675;p78"/>
            <p:cNvSpPr/>
            <p:nvPr/>
          </p:nvSpPr>
          <p:spPr>
            <a:xfrm>
              <a:off x="2366974" y="196784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7" name="Google Shape;2676;p78"/>
            <p:cNvSpPr/>
            <p:nvPr/>
          </p:nvSpPr>
          <p:spPr>
            <a:xfrm>
              <a:off x="2366974" y="1866860"/>
              <a:ext cx="82918" cy="70759"/>
            </a:xfrm>
            <a:custGeom>
              <a:rect l="l" t="t" r="r" b="b"/>
              <a:pathLst>
                <a:path w="2496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8" name="Google Shape;2677;p78"/>
            <p:cNvSpPr/>
            <p:nvPr/>
          </p:nvSpPr>
          <p:spPr>
            <a:xfrm>
              <a:off x="2366974" y="1563028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09" name="Google Shape;2678;p78"/>
            <p:cNvSpPr/>
            <p:nvPr/>
          </p:nvSpPr>
          <p:spPr>
            <a:xfrm>
              <a:off x="2265686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0" name="Google Shape;2679;p78"/>
            <p:cNvSpPr/>
            <p:nvPr/>
          </p:nvSpPr>
          <p:spPr>
            <a:xfrm>
              <a:off x="2265686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1" name="Google Shape;2680;p78"/>
            <p:cNvSpPr/>
            <p:nvPr/>
          </p:nvSpPr>
          <p:spPr>
            <a:xfrm>
              <a:off x="2265686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84" y="0"/>
                  </a:moveTo>
                  <a:cubicBezTo>
                    <a:pt x="1080" y="0"/>
                    <a:pt x="1077" y="0"/>
                    <a:pt x="1074" y="0"/>
                  </a:cubicBez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8" y="0"/>
                    <a:pt x="108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2" name="Google Shape;2681;p78"/>
            <p:cNvSpPr/>
            <p:nvPr/>
          </p:nvSpPr>
          <p:spPr>
            <a:xfrm>
              <a:off x="2265686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3" name="Google Shape;2682;p78"/>
            <p:cNvSpPr/>
            <p:nvPr/>
          </p:nvSpPr>
          <p:spPr>
            <a:xfrm>
              <a:off x="2265686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4" name="Google Shape;2683;p78"/>
            <p:cNvSpPr/>
            <p:nvPr/>
          </p:nvSpPr>
          <p:spPr>
            <a:xfrm>
              <a:off x="2265686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1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5" name="Google Shape;2684;p78"/>
            <p:cNvSpPr/>
            <p:nvPr/>
          </p:nvSpPr>
          <p:spPr>
            <a:xfrm>
              <a:off x="2265686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1"/>
                    <a:pt x="1" y="1074"/>
                  </a:cubicBezTo>
                  <a:cubicBezTo>
                    <a:pt x="1" y="1712"/>
                    <a:pt x="529" y="2138"/>
                    <a:pt x="1077" y="2138"/>
                  </a:cubicBezTo>
                  <a:cubicBezTo>
                    <a:pt x="1339" y="2138"/>
                    <a:pt x="1606" y="2040"/>
                    <a:pt x="1822" y="1822"/>
                  </a:cubicBezTo>
                  <a:cubicBezTo>
                    <a:pt x="2496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6" name="Google Shape;2685;p78"/>
            <p:cNvSpPr/>
            <p:nvPr/>
          </p:nvSpPr>
          <p:spPr>
            <a:xfrm>
              <a:off x="2265686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7"/>
                    <a:pt x="527" y="2131"/>
                    <a:pt x="1073" y="2131"/>
                  </a:cubicBezTo>
                  <a:cubicBezTo>
                    <a:pt x="1337" y="2131"/>
                    <a:pt x="1605" y="2033"/>
                    <a:pt x="1822" y="1813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7" name="Google Shape;2686;p78"/>
            <p:cNvSpPr/>
            <p:nvPr/>
          </p:nvSpPr>
          <p:spPr>
            <a:xfrm>
              <a:off x="2265686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8" name="Google Shape;2687;p78"/>
            <p:cNvSpPr/>
            <p:nvPr/>
          </p:nvSpPr>
          <p:spPr>
            <a:xfrm>
              <a:off x="2265686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19" name="Google Shape;2688;p78"/>
            <p:cNvSpPr/>
            <p:nvPr/>
          </p:nvSpPr>
          <p:spPr>
            <a:xfrm>
              <a:off x="2265686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1"/>
                    <a:pt x="1" y="1066"/>
                  </a:cubicBezTo>
                  <a:cubicBezTo>
                    <a:pt x="1" y="1710"/>
                    <a:pt x="530" y="2138"/>
                    <a:pt x="1078" y="2138"/>
                  </a:cubicBezTo>
                  <a:cubicBezTo>
                    <a:pt x="1340" y="2138"/>
                    <a:pt x="1606" y="2040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0" name="Google Shape;2689;p78"/>
            <p:cNvSpPr/>
            <p:nvPr/>
          </p:nvSpPr>
          <p:spPr>
            <a:xfrm>
              <a:off x="2265686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3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2" y="1813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1" name="Google Shape;2690;p78"/>
            <p:cNvSpPr/>
            <p:nvPr/>
          </p:nvSpPr>
          <p:spPr>
            <a:xfrm>
              <a:off x="2265686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2" name="Google Shape;2691;p78"/>
            <p:cNvSpPr/>
            <p:nvPr/>
          </p:nvSpPr>
          <p:spPr>
            <a:xfrm>
              <a:off x="2265686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1"/>
                    <a:pt x="1" y="1066"/>
                  </a:cubicBezTo>
                  <a:cubicBezTo>
                    <a:pt x="1" y="1710"/>
                    <a:pt x="530" y="2138"/>
                    <a:pt x="1078" y="2138"/>
                  </a:cubicBezTo>
                  <a:cubicBezTo>
                    <a:pt x="1340" y="2138"/>
                    <a:pt x="1606" y="2040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3" name="Google Shape;2692;p78"/>
            <p:cNvSpPr/>
            <p:nvPr/>
          </p:nvSpPr>
          <p:spPr>
            <a:xfrm>
              <a:off x="2265686" y="1461773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0"/>
                  </a:moveTo>
                  <a:cubicBezTo>
                    <a:pt x="480" y="9"/>
                    <a:pt x="9" y="480"/>
                    <a:pt x="1" y="1074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1"/>
                  </a:cubicBezTo>
                  <a:cubicBezTo>
                    <a:pt x="2496" y="1155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4" name="Google Shape;2693;p78"/>
            <p:cNvSpPr/>
            <p:nvPr/>
          </p:nvSpPr>
          <p:spPr>
            <a:xfrm>
              <a:off x="2164696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5" name="Google Shape;2694;p78"/>
            <p:cNvSpPr/>
            <p:nvPr/>
          </p:nvSpPr>
          <p:spPr>
            <a:xfrm>
              <a:off x="2164696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2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6" name="Google Shape;2695;p78"/>
            <p:cNvSpPr/>
            <p:nvPr/>
          </p:nvSpPr>
          <p:spPr>
            <a:xfrm>
              <a:off x="2164696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0" y="2138"/>
                  </a:cubicBezTo>
                  <a:cubicBezTo>
                    <a:pt x="1332" y="2138"/>
                    <a:pt x="1597" y="2040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7" name="Google Shape;2696;p78"/>
            <p:cNvSpPr/>
            <p:nvPr/>
          </p:nvSpPr>
          <p:spPr>
            <a:xfrm>
              <a:off x="2164696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7" y="2131"/>
                  </a:cubicBezTo>
                  <a:cubicBezTo>
                    <a:pt x="1329" y="2131"/>
                    <a:pt x="1596" y="2033"/>
                    <a:pt x="1813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8" name="Google Shape;2697;p78"/>
            <p:cNvSpPr/>
            <p:nvPr/>
          </p:nvSpPr>
          <p:spPr>
            <a:xfrm>
              <a:off x="2164696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29" name="Google Shape;2698;p78"/>
            <p:cNvSpPr/>
            <p:nvPr/>
          </p:nvSpPr>
          <p:spPr>
            <a:xfrm>
              <a:off x="2164696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0" name="Google Shape;2699;p78"/>
            <p:cNvSpPr/>
            <p:nvPr/>
          </p:nvSpPr>
          <p:spPr>
            <a:xfrm>
              <a:off x="2164696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1" name="Google Shape;2700;p78"/>
            <p:cNvSpPr/>
            <p:nvPr/>
          </p:nvSpPr>
          <p:spPr>
            <a:xfrm>
              <a:off x="2164696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0" y="2129"/>
                  </a:cubicBezTo>
                  <a:cubicBezTo>
                    <a:pt x="1332" y="2129"/>
                    <a:pt x="1597" y="2032"/>
                    <a:pt x="1813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2" name="Google Shape;2701;p78"/>
            <p:cNvSpPr/>
            <p:nvPr/>
          </p:nvSpPr>
          <p:spPr>
            <a:xfrm>
              <a:off x="2164696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3" name="Google Shape;2702;p78"/>
            <p:cNvSpPr/>
            <p:nvPr/>
          </p:nvSpPr>
          <p:spPr>
            <a:xfrm>
              <a:off x="2063408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6" y="2137"/>
                    <a:pt x="1604" y="2040"/>
                    <a:pt x="1822" y="1821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4" name="Google Shape;2703;p78"/>
            <p:cNvSpPr/>
            <p:nvPr/>
          </p:nvSpPr>
          <p:spPr>
            <a:xfrm>
              <a:off x="2063408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5" name="Google Shape;2704;p78"/>
            <p:cNvSpPr/>
            <p:nvPr/>
          </p:nvSpPr>
          <p:spPr>
            <a:xfrm>
              <a:off x="2063408" y="227168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6" name="Google Shape;2705;p78"/>
            <p:cNvSpPr/>
            <p:nvPr/>
          </p:nvSpPr>
          <p:spPr>
            <a:xfrm>
              <a:off x="2063408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7" name="Google Shape;2706;p78"/>
            <p:cNvSpPr/>
            <p:nvPr/>
          </p:nvSpPr>
          <p:spPr>
            <a:xfrm>
              <a:off x="2063408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8" name="Google Shape;2707;p78"/>
            <p:cNvSpPr/>
            <p:nvPr/>
          </p:nvSpPr>
          <p:spPr>
            <a:xfrm>
              <a:off x="2063408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39" name="Google Shape;2708;p78"/>
            <p:cNvSpPr/>
            <p:nvPr/>
          </p:nvSpPr>
          <p:spPr>
            <a:xfrm>
              <a:off x="2063408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0" name="Google Shape;2709;p78"/>
            <p:cNvSpPr/>
            <p:nvPr/>
          </p:nvSpPr>
          <p:spPr>
            <a:xfrm>
              <a:off x="1962153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1" name="Google Shape;2710;p78"/>
            <p:cNvSpPr/>
            <p:nvPr/>
          </p:nvSpPr>
          <p:spPr>
            <a:xfrm>
              <a:off x="1962153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2" name="Google Shape;2711;p78"/>
            <p:cNvSpPr/>
            <p:nvPr/>
          </p:nvSpPr>
          <p:spPr>
            <a:xfrm>
              <a:off x="1962153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3" name="Google Shape;2712;p78"/>
            <p:cNvSpPr/>
            <p:nvPr/>
          </p:nvSpPr>
          <p:spPr>
            <a:xfrm>
              <a:off x="1962153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4" name="Google Shape;2713;p78"/>
            <p:cNvSpPr/>
            <p:nvPr/>
          </p:nvSpPr>
          <p:spPr>
            <a:xfrm>
              <a:off x="1962153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5" name="Google Shape;2714;p78"/>
            <p:cNvSpPr/>
            <p:nvPr/>
          </p:nvSpPr>
          <p:spPr>
            <a:xfrm>
              <a:off x="1962153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6" name="Google Shape;2715;p78"/>
            <p:cNvSpPr/>
            <p:nvPr/>
          </p:nvSpPr>
          <p:spPr>
            <a:xfrm>
              <a:off x="1860864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7" name="Google Shape;2716;p78"/>
            <p:cNvSpPr/>
            <p:nvPr/>
          </p:nvSpPr>
          <p:spPr>
            <a:xfrm>
              <a:off x="1860864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8" name="Google Shape;2717;p78"/>
            <p:cNvSpPr/>
            <p:nvPr/>
          </p:nvSpPr>
          <p:spPr>
            <a:xfrm>
              <a:off x="1860864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49" name="Google Shape;2718;p78"/>
            <p:cNvSpPr/>
            <p:nvPr/>
          </p:nvSpPr>
          <p:spPr>
            <a:xfrm>
              <a:off x="1860864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0" name="Google Shape;2719;p78"/>
            <p:cNvSpPr/>
            <p:nvPr/>
          </p:nvSpPr>
          <p:spPr>
            <a:xfrm>
              <a:off x="1759609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1" name="Google Shape;2720;p78"/>
            <p:cNvSpPr/>
            <p:nvPr/>
          </p:nvSpPr>
          <p:spPr>
            <a:xfrm>
              <a:off x="1759609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2" name="Google Shape;2721;p78"/>
            <p:cNvSpPr/>
            <p:nvPr/>
          </p:nvSpPr>
          <p:spPr>
            <a:xfrm>
              <a:off x="1759609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3" name="Google Shape;2722;p78"/>
            <p:cNvSpPr/>
            <p:nvPr/>
          </p:nvSpPr>
          <p:spPr>
            <a:xfrm>
              <a:off x="1759609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0" y="2129"/>
                  </a:cubicBezTo>
                  <a:cubicBezTo>
                    <a:pt x="1331" y="2129"/>
                    <a:pt x="1597" y="2032"/>
                    <a:pt x="1813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4" name="Google Shape;2723;p78"/>
            <p:cNvSpPr/>
            <p:nvPr/>
          </p:nvSpPr>
          <p:spPr>
            <a:xfrm>
              <a:off x="1658321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5" name="Google Shape;2724;p78"/>
            <p:cNvSpPr/>
            <p:nvPr/>
          </p:nvSpPr>
          <p:spPr>
            <a:xfrm>
              <a:off x="1658321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6" name="Google Shape;2725;p78"/>
            <p:cNvSpPr/>
            <p:nvPr/>
          </p:nvSpPr>
          <p:spPr>
            <a:xfrm>
              <a:off x="1658321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7" name="Google Shape;2726;p78"/>
            <p:cNvSpPr/>
            <p:nvPr/>
          </p:nvSpPr>
          <p:spPr>
            <a:xfrm>
              <a:off x="1658321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8" name="Google Shape;2727;p78"/>
            <p:cNvSpPr/>
            <p:nvPr/>
          </p:nvSpPr>
          <p:spPr>
            <a:xfrm>
              <a:off x="1557066" y="2170426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59" name="Google Shape;2728;p78"/>
            <p:cNvSpPr/>
            <p:nvPr/>
          </p:nvSpPr>
          <p:spPr>
            <a:xfrm>
              <a:off x="1557066" y="2069138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0" name="Google Shape;2729;p78"/>
            <p:cNvSpPr/>
            <p:nvPr/>
          </p:nvSpPr>
          <p:spPr>
            <a:xfrm>
              <a:off x="1557066" y="196784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1" name="Google Shape;2730;p78"/>
            <p:cNvSpPr/>
            <p:nvPr/>
          </p:nvSpPr>
          <p:spPr>
            <a:xfrm>
              <a:off x="1557066" y="1866860"/>
              <a:ext cx="82918" cy="70759"/>
            </a:xfrm>
            <a:custGeom>
              <a:rect l="l" t="t" r="r" b="b"/>
              <a:pathLst>
                <a:path w="2496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4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2" name="Google Shape;2731;p78"/>
            <p:cNvSpPr/>
            <p:nvPr/>
          </p:nvSpPr>
          <p:spPr>
            <a:xfrm>
              <a:off x="1455777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1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3" name="Google Shape;2732;p78"/>
            <p:cNvSpPr/>
            <p:nvPr/>
          </p:nvSpPr>
          <p:spPr>
            <a:xfrm>
              <a:off x="1455777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0" y="1065"/>
                  </a:cubicBezTo>
                  <a:cubicBezTo>
                    <a:pt x="0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1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4" name="Google Shape;2733;p78"/>
            <p:cNvSpPr/>
            <p:nvPr/>
          </p:nvSpPr>
          <p:spPr>
            <a:xfrm>
              <a:off x="1455777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1"/>
                    <a:pt x="0" y="1066"/>
                  </a:cubicBezTo>
                  <a:cubicBezTo>
                    <a:pt x="0" y="1710"/>
                    <a:pt x="529" y="2138"/>
                    <a:pt x="1078" y="2138"/>
                  </a:cubicBezTo>
                  <a:cubicBezTo>
                    <a:pt x="1340" y="2138"/>
                    <a:pt x="1606" y="2040"/>
                    <a:pt x="1821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5" name="Google Shape;2734;p78"/>
            <p:cNvSpPr/>
            <p:nvPr/>
          </p:nvSpPr>
          <p:spPr>
            <a:xfrm>
              <a:off x="1455777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0" y="1"/>
                    <a:pt x="9" y="472"/>
                    <a:pt x="0" y="1066"/>
                  </a:cubicBezTo>
                  <a:cubicBezTo>
                    <a:pt x="0" y="1703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1" y="1813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6" name="Google Shape;2735;p78"/>
            <p:cNvSpPr/>
            <p:nvPr/>
          </p:nvSpPr>
          <p:spPr>
            <a:xfrm>
              <a:off x="1354788" y="2271681"/>
              <a:ext cx="82851" cy="70792"/>
            </a:xfrm>
            <a:custGeom>
              <a:rect l="l" t="t" r="r" b="b"/>
              <a:pathLst>
                <a:path w="2494" h="2131" extrusionOk="0">
                  <a:moveTo>
                    <a:pt x="1075" y="1"/>
                  </a:moveTo>
                  <a:cubicBezTo>
                    <a:pt x="1072" y="1"/>
                    <a:pt x="1068" y="1"/>
                    <a:pt x="1065" y="1"/>
                  </a:cubicBezTo>
                  <a:cubicBezTo>
                    <a:pt x="480" y="1"/>
                    <a:pt x="0" y="480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93" y="1149"/>
                    <a:pt x="2020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7" name="Google Shape;2736;p78"/>
            <p:cNvSpPr/>
            <p:nvPr/>
          </p:nvSpPr>
          <p:spPr>
            <a:xfrm>
              <a:off x="1354788" y="2170393"/>
              <a:ext cx="82851" cy="70825"/>
            </a:xfrm>
            <a:custGeom>
              <a:rect l="l" t="t" r="r" b="b"/>
              <a:pathLst>
                <a:path w="2494" h="2132" extrusionOk="0">
                  <a:moveTo>
                    <a:pt x="1075" y="1"/>
                  </a:moveTo>
                  <a:cubicBezTo>
                    <a:pt x="1072" y="1"/>
                    <a:pt x="1068" y="1"/>
                    <a:pt x="1065" y="1"/>
                  </a:cubicBezTo>
                  <a:cubicBezTo>
                    <a:pt x="480" y="1"/>
                    <a:pt x="0" y="481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6" y="2131"/>
                    <a:pt x="1604" y="2033"/>
                    <a:pt x="1821" y="1814"/>
                  </a:cubicBezTo>
                  <a:cubicBezTo>
                    <a:pt x="2493" y="1150"/>
                    <a:pt x="2020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8" name="Google Shape;2737;p78"/>
            <p:cNvSpPr/>
            <p:nvPr/>
          </p:nvSpPr>
          <p:spPr>
            <a:xfrm>
              <a:off x="1354788" y="2069138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39" y="2133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69" name="Google Shape;2738;p78"/>
            <p:cNvSpPr/>
            <p:nvPr/>
          </p:nvSpPr>
          <p:spPr>
            <a:xfrm>
              <a:off x="1354788" y="196784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0" name="Google Shape;2739;p78"/>
            <p:cNvSpPr/>
            <p:nvPr/>
          </p:nvSpPr>
          <p:spPr>
            <a:xfrm>
              <a:off x="1354788" y="1866860"/>
              <a:ext cx="82851" cy="70792"/>
            </a:xfrm>
            <a:custGeom>
              <a:rect l="l" t="t" r="r" b="b"/>
              <a:pathLst>
                <a:path w="2494" h="2131" extrusionOk="0">
                  <a:moveTo>
                    <a:pt x="1075" y="1"/>
                  </a:moveTo>
                  <a:cubicBezTo>
                    <a:pt x="1072" y="1"/>
                    <a:pt x="1068" y="1"/>
                    <a:pt x="1065" y="1"/>
                  </a:cubicBez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93" y="1141"/>
                    <a:pt x="2020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1" name="Google Shape;2740;p78"/>
            <p:cNvSpPr/>
            <p:nvPr/>
          </p:nvSpPr>
          <p:spPr>
            <a:xfrm>
              <a:off x="1253499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2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2" name="Google Shape;2741;p78"/>
            <p:cNvSpPr/>
            <p:nvPr/>
          </p:nvSpPr>
          <p:spPr>
            <a:xfrm>
              <a:off x="1253499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3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3" name="Google Shape;2742;p78"/>
            <p:cNvSpPr/>
            <p:nvPr/>
          </p:nvSpPr>
          <p:spPr>
            <a:xfrm>
              <a:off x="1253499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4" name="Google Shape;2743;p78"/>
            <p:cNvSpPr/>
            <p:nvPr/>
          </p:nvSpPr>
          <p:spPr>
            <a:xfrm>
              <a:off x="1253499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5" name="Google Shape;2744;p78"/>
            <p:cNvSpPr/>
            <p:nvPr/>
          </p:nvSpPr>
          <p:spPr>
            <a:xfrm>
              <a:off x="1253499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6" name="Google Shape;2745;p78"/>
            <p:cNvSpPr/>
            <p:nvPr/>
          </p:nvSpPr>
          <p:spPr>
            <a:xfrm>
              <a:off x="1253499" y="1866860"/>
              <a:ext cx="82585" cy="70759"/>
            </a:xfrm>
            <a:custGeom>
              <a:rect l="l" t="t" r="r" b="b"/>
              <a:pathLst>
                <a:path w="2486" h="2130" extrusionOk="0">
                  <a:moveTo>
                    <a:pt x="1075" y="1"/>
                  </a:moveTo>
                  <a:cubicBezTo>
                    <a:pt x="1072" y="1"/>
                    <a:pt x="1069" y="1"/>
                    <a:pt x="1065" y="1"/>
                  </a:cubicBez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3"/>
                  </a:cubicBezTo>
                  <a:cubicBezTo>
                    <a:pt x="2486" y="1149"/>
                    <a:pt x="2020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7" name="Google Shape;2746;p78"/>
            <p:cNvSpPr/>
            <p:nvPr/>
          </p:nvSpPr>
          <p:spPr>
            <a:xfrm>
              <a:off x="1152244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4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8" name="Google Shape;2747;p78"/>
            <p:cNvSpPr/>
            <p:nvPr/>
          </p:nvSpPr>
          <p:spPr>
            <a:xfrm>
              <a:off x="1152244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79" name="Google Shape;2748;p78"/>
            <p:cNvSpPr/>
            <p:nvPr/>
          </p:nvSpPr>
          <p:spPr>
            <a:xfrm>
              <a:off x="1152244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0" name="Google Shape;2749;p78"/>
            <p:cNvSpPr/>
            <p:nvPr/>
          </p:nvSpPr>
          <p:spPr>
            <a:xfrm>
              <a:off x="1152244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1" name="Google Shape;2750;p78"/>
            <p:cNvSpPr/>
            <p:nvPr/>
          </p:nvSpPr>
          <p:spPr>
            <a:xfrm>
              <a:off x="6719553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2" name="Google Shape;2751;p78"/>
            <p:cNvSpPr/>
            <p:nvPr/>
          </p:nvSpPr>
          <p:spPr>
            <a:xfrm>
              <a:off x="6719553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3" name="Google Shape;2752;p78"/>
            <p:cNvSpPr/>
            <p:nvPr/>
          </p:nvSpPr>
          <p:spPr>
            <a:xfrm>
              <a:off x="6820842" y="338515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4" name="Google Shape;2753;p78"/>
            <p:cNvSpPr/>
            <p:nvPr/>
          </p:nvSpPr>
          <p:spPr>
            <a:xfrm>
              <a:off x="6820842" y="3587699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5" name="Google Shape;2754;p78"/>
            <p:cNvSpPr/>
            <p:nvPr/>
          </p:nvSpPr>
          <p:spPr>
            <a:xfrm>
              <a:off x="6922097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6" name="Google Shape;2755;p78"/>
            <p:cNvSpPr/>
            <p:nvPr/>
          </p:nvSpPr>
          <p:spPr>
            <a:xfrm>
              <a:off x="6820842" y="348641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7" name="Google Shape;2756;p78"/>
            <p:cNvSpPr/>
            <p:nvPr/>
          </p:nvSpPr>
          <p:spPr>
            <a:xfrm>
              <a:off x="7630485" y="1765605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73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8" name="Google Shape;2757;p78"/>
            <p:cNvSpPr/>
            <p:nvPr/>
          </p:nvSpPr>
          <p:spPr>
            <a:xfrm>
              <a:off x="7630485" y="1866860"/>
              <a:ext cx="82918" cy="70759"/>
            </a:xfrm>
            <a:custGeom>
              <a:rect l="l" t="t" r="r" b="b"/>
              <a:pathLst>
                <a:path w="2496" h="2130" extrusionOk="0">
                  <a:moveTo>
                    <a:pt x="1073" y="1"/>
                  </a:moveTo>
                  <a:cubicBezTo>
                    <a:pt x="480" y="1"/>
                    <a:pt x="8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89" name="Google Shape;2758;p78"/>
            <p:cNvSpPr/>
            <p:nvPr/>
          </p:nvSpPr>
          <p:spPr>
            <a:xfrm>
              <a:off x="7630485" y="196784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73" y="1"/>
                  </a:moveTo>
                  <a:cubicBezTo>
                    <a:pt x="480" y="1"/>
                    <a:pt x="8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0" name="Google Shape;2759;p78"/>
            <p:cNvSpPr/>
            <p:nvPr/>
          </p:nvSpPr>
          <p:spPr>
            <a:xfrm>
              <a:off x="7630485" y="2069138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1"/>
                  </a:moveTo>
                  <a:cubicBezTo>
                    <a:pt x="480" y="1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1" name="Google Shape;2760;p78"/>
            <p:cNvSpPr/>
            <p:nvPr/>
          </p:nvSpPr>
          <p:spPr>
            <a:xfrm>
              <a:off x="7630485" y="2170426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73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2" name="Google Shape;2761;p78"/>
            <p:cNvSpPr/>
            <p:nvPr/>
          </p:nvSpPr>
          <p:spPr>
            <a:xfrm>
              <a:off x="7630485" y="2271681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1"/>
                  </a:moveTo>
                  <a:cubicBezTo>
                    <a:pt x="480" y="1"/>
                    <a:pt x="8" y="472"/>
                    <a:pt x="0" y="1066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3" name="Google Shape;2762;p78"/>
            <p:cNvSpPr/>
            <p:nvPr/>
          </p:nvSpPr>
          <p:spPr>
            <a:xfrm>
              <a:off x="7630485" y="2372671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73" y="1"/>
                  </a:moveTo>
                  <a:cubicBezTo>
                    <a:pt x="480" y="9"/>
                    <a:pt x="8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4" name="Google Shape;2763;p78"/>
            <p:cNvSpPr/>
            <p:nvPr/>
          </p:nvSpPr>
          <p:spPr>
            <a:xfrm>
              <a:off x="7630485" y="247395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73" y="1"/>
                  </a:moveTo>
                  <a:cubicBezTo>
                    <a:pt x="480" y="1"/>
                    <a:pt x="8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5" name="Google Shape;2764;p78"/>
            <p:cNvSpPr/>
            <p:nvPr/>
          </p:nvSpPr>
          <p:spPr>
            <a:xfrm>
              <a:off x="7630485" y="2575247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73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6" name="Google Shape;2765;p78"/>
            <p:cNvSpPr/>
            <p:nvPr/>
          </p:nvSpPr>
          <p:spPr>
            <a:xfrm>
              <a:off x="7630485" y="2676502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1"/>
                  </a:moveTo>
                  <a:cubicBezTo>
                    <a:pt x="480" y="1"/>
                    <a:pt x="8" y="480"/>
                    <a:pt x="0" y="1066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7" name="Google Shape;2766;p78"/>
            <p:cNvSpPr/>
            <p:nvPr/>
          </p:nvSpPr>
          <p:spPr>
            <a:xfrm>
              <a:off x="7630485" y="2777791"/>
              <a:ext cx="83117" cy="70992"/>
            </a:xfrm>
            <a:custGeom>
              <a:rect l="l" t="t" r="r" b="b"/>
              <a:pathLst>
                <a:path w="2502" h="2137" extrusionOk="0">
                  <a:moveTo>
                    <a:pt x="1083" y="0"/>
                  </a:moveTo>
                  <a:cubicBezTo>
                    <a:pt x="1080" y="0"/>
                    <a:pt x="1077" y="0"/>
                    <a:pt x="1073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29" y="1821"/>
                  </a:cubicBezTo>
                  <a:cubicBezTo>
                    <a:pt x="2502" y="1149"/>
                    <a:pt x="2028" y="0"/>
                    <a:pt x="108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8" name="Google Shape;2767;p78"/>
            <p:cNvSpPr/>
            <p:nvPr/>
          </p:nvSpPr>
          <p:spPr>
            <a:xfrm>
              <a:off x="7630485" y="2879046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73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999" name="Google Shape;2768;p78"/>
            <p:cNvSpPr/>
            <p:nvPr/>
          </p:nvSpPr>
          <p:spPr>
            <a:xfrm>
              <a:off x="7630485" y="2980334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0" name="Google Shape;2769;p78"/>
            <p:cNvSpPr/>
            <p:nvPr/>
          </p:nvSpPr>
          <p:spPr>
            <a:xfrm>
              <a:off x="7630485" y="3081590"/>
              <a:ext cx="82918" cy="70825"/>
            </a:xfrm>
            <a:custGeom>
              <a:rect l="l" t="t" r="r" b="b"/>
              <a:pathLst>
                <a:path w="2496" h="2132" extrusionOk="0">
                  <a:moveTo>
                    <a:pt x="1073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6" y="2131"/>
                    <a:pt x="1604" y="2033"/>
                    <a:pt x="1821" y="1814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1" name="Google Shape;2770;p78"/>
            <p:cNvSpPr/>
            <p:nvPr/>
          </p:nvSpPr>
          <p:spPr>
            <a:xfrm>
              <a:off x="7124375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2" name="Google Shape;2771;p78"/>
            <p:cNvSpPr/>
            <p:nvPr/>
          </p:nvSpPr>
          <p:spPr>
            <a:xfrm>
              <a:off x="7124375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3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3" name="Google Shape;2772;p78"/>
            <p:cNvSpPr/>
            <p:nvPr/>
          </p:nvSpPr>
          <p:spPr>
            <a:xfrm>
              <a:off x="7124375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96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4" name="Google Shape;2773;p78"/>
            <p:cNvSpPr/>
            <p:nvPr/>
          </p:nvSpPr>
          <p:spPr>
            <a:xfrm>
              <a:off x="7124375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5" name="Google Shape;2774;p78"/>
            <p:cNvSpPr/>
            <p:nvPr/>
          </p:nvSpPr>
          <p:spPr>
            <a:xfrm>
              <a:off x="7124375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6" name="Google Shape;2775;p78"/>
            <p:cNvSpPr/>
            <p:nvPr/>
          </p:nvSpPr>
          <p:spPr>
            <a:xfrm>
              <a:off x="7124375" y="227168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7" name="Google Shape;2776;p78"/>
            <p:cNvSpPr/>
            <p:nvPr/>
          </p:nvSpPr>
          <p:spPr>
            <a:xfrm>
              <a:off x="7124375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2" y="1822"/>
                  </a:cubicBezTo>
                  <a:cubicBezTo>
                    <a:pt x="2496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8" name="Google Shape;2777;p78"/>
            <p:cNvSpPr/>
            <p:nvPr/>
          </p:nvSpPr>
          <p:spPr>
            <a:xfrm>
              <a:off x="7124375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40"/>
                    <a:pt x="1822" y="1821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09" name="Google Shape;2778;p78"/>
            <p:cNvSpPr/>
            <p:nvPr/>
          </p:nvSpPr>
          <p:spPr>
            <a:xfrm>
              <a:off x="7124375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0" name="Google Shape;2779;p78"/>
            <p:cNvSpPr/>
            <p:nvPr/>
          </p:nvSpPr>
          <p:spPr>
            <a:xfrm>
              <a:off x="7124375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1" name="Google Shape;2780;p78"/>
            <p:cNvSpPr/>
            <p:nvPr/>
          </p:nvSpPr>
          <p:spPr>
            <a:xfrm>
              <a:off x="7124375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84" y="0"/>
                  </a:moveTo>
                  <a:cubicBezTo>
                    <a:pt x="1080" y="0"/>
                    <a:pt x="1077" y="0"/>
                    <a:pt x="1074" y="0"/>
                  </a:cubicBez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9" y="2137"/>
                    <a:pt x="1080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8" y="0"/>
                    <a:pt x="108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2" name="Google Shape;2781;p78"/>
            <p:cNvSpPr/>
            <p:nvPr/>
          </p:nvSpPr>
          <p:spPr>
            <a:xfrm>
              <a:off x="7124375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3" name="Google Shape;2782;p78"/>
            <p:cNvSpPr/>
            <p:nvPr/>
          </p:nvSpPr>
          <p:spPr>
            <a:xfrm>
              <a:off x="6618265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84" y="0"/>
                  </a:moveTo>
                  <a:cubicBezTo>
                    <a:pt x="1081" y="0"/>
                    <a:pt x="1077" y="0"/>
                    <a:pt x="1074" y="0"/>
                  </a:cubicBez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9" y="0"/>
                    <a:pt x="108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4" name="Google Shape;2783;p78"/>
            <p:cNvSpPr/>
            <p:nvPr/>
          </p:nvSpPr>
          <p:spPr>
            <a:xfrm>
              <a:off x="6618265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8"/>
                    <a:pt x="527" y="2131"/>
                    <a:pt x="1074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5" name="Google Shape;2784;p78"/>
            <p:cNvSpPr/>
            <p:nvPr/>
          </p:nvSpPr>
          <p:spPr>
            <a:xfrm>
              <a:off x="6618265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6" name="Google Shape;2785;p78"/>
            <p:cNvSpPr/>
            <p:nvPr/>
          </p:nvSpPr>
          <p:spPr>
            <a:xfrm>
              <a:off x="6618265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7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7" name="Google Shape;2786;p78"/>
            <p:cNvSpPr/>
            <p:nvPr/>
          </p:nvSpPr>
          <p:spPr>
            <a:xfrm>
              <a:off x="6719553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9" y="2137"/>
                    <a:pt x="1080" y="2137"/>
                  </a:cubicBezTo>
                  <a:cubicBezTo>
                    <a:pt x="1343" y="2137"/>
                    <a:pt x="1612" y="2039"/>
                    <a:pt x="1830" y="1821"/>
                  </a:cubicBezTo>
                  <a:cubicBezTo>
                    <a:pt x="2502" y="1149"/>
                    <a:pt x="2028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8" name="Google Shape;2787;p78"/>
            <p:cNvSpPr/>
            <p:nvPr/>
          </p:nvSpPr>
          <p:spPr>
            <a:xfrm>
              <a:off x="6719553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19" name="Google Shape;2788;p78"/>
            <p:cNvSpPr/>
            <p:nvPr/>
          </p:nvSpPr>
          <p:spPr>
            <a:xfrm>
              <a:off x="6820842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0" name="Google Shape;2789;p78"/>
            <p:cNvSpPr/>
            <p:nvPr/>
          </p:nvSpPr>
          <p:spPr>
            <a:xfrm>
              <a:off x="6820842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1" name="Google Shape;2790;p78"/>
            <p:cNvSpPr/>
            <p:nvPr/>
          </p:nvSpPr>
          <p:spPr>
            <a:xfrm>
              <a:off x="6820842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2" name="Google Shape;2791;p78"/>
            <p:cNvSpPr/>
            <p:nvPr/>
          </p:nvSpPr>
          <p:spPr>
            <a:xfrm>
              <a:off x="6820842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3" name="Google Shape;2792;p78"/>
            <p:cNvSpPr/>
            <p:nvPr/>
          </p:nvSpPr>
          <p:spPr>
            <a:xfrm>
              <a:off x="6820842" y="227168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4" name="Google Shape;2793;p78"/>
            <p:cNvSpPr/>
            <p:nvPr/>
          </p:nvSpPr>
          <p:spPr>
            <a:xfrm>
              <a:off x="6820842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5" name="Google Shape;2794;p78"/>
            <p:cNvSpPr/>
            <p:nvPr/>
          </p:nvSpPr>
          <p:spPr>
            <a:xfrm>
              <a:off x="6820842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6" name="Google Shape;2795;p78"/>
            <p:cNvSpPr/>
            <p:nvPr/>
          </p:nvSpPr>
          <p:spPr>
            <a:xfrm>
              <a:off x="6820842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7" name="Google Shape;2796;p78"/>
            <p:cNvSpPr/>
            <p:nvPr/>
          </p:nvSpPr>
          <p:spPr>
            <a:xfrm>
              <a:off x="6820842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8" name="Google Shape;2797;p78"/>
            <p:cNvSpPr/>
            <p:nvPr/>
          </p:nvSpPr>
          <p:spPr>
            <a:xfrm>
              <a:off x="6820842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8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29" y="1821"/>
                  </a:cubicBezTo>
                  <a:cubicBezTo>
                    <a:pt x="2493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29" name="Google Shape;2798;p78"/>
            <p:cNvSpPr/>
            <p:nvPr/>
          </p:nvSpPr>
          <p:spPr>
            <a:xfrm>
              <a:off x="6820842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0" name="Google Shape;2799;p78"/>
            <p:cNvSpPr/>
            <p:nvPr/>
          </p:nvSpPr>
          <p:spPr>
            <a:xfrm>
              <a:off x="6820842" y="2980334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1" name="Google Shape;2800;p78"/>
            <p:cNvSpPr/>
            <p:nvPr/>
          </p:nvSpPr>
          <p:spPr>
            <a:xfrm>
              <a:off x="6922097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2" name="Google Shape;2801;p78"/>
            <p:cNvSpPr/>
            <p:nvPr/>
          </p:nvSpPr>
          <p:spPr>
            <a:xfrm>
              <a:off x="6922097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3" name="Google Shape;2802;p78"/>
            <p:cNvSpPr/>
            <p:nvPr/>
          </p:nvSpPr>
          <p:spPr>
            <a:xfrm>
              <a:off x="6922097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4" name="Google Shape;2803;p78"/>
            <p:cNvSpPr/>
            <p:nvPr/>
          </p:nvSpPr>
          <p:spPr>
            <a:xfrm>
              <a:off x="6922097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5" name="Google Shape;2804;p78"/>
            <p:cNvSpPr/>
            <p:nvPr/>
          </p:nvSpPr>
          <p:spPr>
            <a:xfrm>
              <a:off x="6922097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6" name="Google Shape;2805;p78"/>
            <p:cNvSpPr/>
            <p:nvPr/>
          </p:nvSpPr>
          <p:spPr>
            <a:xfrm>
              <a:off x="6922097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7" name="Google Shape;2806;p78"/>
            <p:cNvSpPr/>
            <p:nvPr/>
          </p:nvSpPr>
          <p:spPr>
            <a:xfrm>
              <a:off x="6922097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40"/>
                    <a:pt x="1822" y="1821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8" name="Google Shape;2807;p78"/>
            <p:cNvSpPr/>
            <p:nvPr/>
          </p:nvSpPr>
          <p:spPr>
            <a:xfrm>
              <a:off x="6922097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39" name="Google Shape;2808;p78"/>
            <p:cNvSpPr/>
            <p:nvPr/>
          </p:nvSpPr>
          <p:spPr>
            <a:xfrm>
              <a:off x="6922097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0" name="Google Shape;2809;p78"/>
            <p:cNvSpPr/>
            <p:nvPr/>
          </p:nvSpPr>
          <p:spPr>
            <a:xfrm>
              <a:off x="6922097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6" y="0"/>
                  </a:cubicBez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1" name="Google Shape;2810;p78"/>
            <p:cNvSpPr/>
            <p:nvPr/>
          </p:nvSpPr>
          <p:spPr>
            <a:xfrm>
              <a:off x="6922097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2" name="Google Shape;2811;p78"/>
            <p:cNvSpPr/>
            <p:nvPr/>
          </p:nvSpPr>
          <p:spPr>
            <a:xfrm>
              <a:off x="6922097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3" name="Google Shape;2812;p78"/>
            <p:cNvSpPr/>
            <p:nvPr/>
          </p:nvSpPr>
          <p:spPr>
            <a:xfrm>
              <a:off x="7023385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0" y="2129"/>
                  </a:cubicBezTo>
                  <a:cubicBezTo>
                    <a:pt x="1331" y="2129"/>
                    <a:pt x="1597" y="2032"/>
                    <a:pt x="1813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4" name="Google Shape;2813;p78"/>
            <p:cNvSpPr/>
            <p:nvPr/>
          </p:nvSpPr>
          <p:spPr>
            <a:xfrm>
              <a:off x="7023385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5" name="Google Shape;2814;p78"/>
            <p:cNvSpPr/>
            <p:nvPr/>
          </p:nvSpPr>
          <p:spPr>
            <a:xfrm>
              <a:off x="7023385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6" name="Google Shape;2815;p78"/>
            <p:cNvSpPr/>
            <p:nvPr/>
          </p:nvSpPr>
          <p:spPr>
            <a:xfrm>
              <a:off x="7023385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7" name="Google Shape;2816;p78"/>
            <p:cNvSpPr/>
            <p:nvPr/>
          </p:nvSpPr>
          <p:spPr>
            <a:xfrm>
              <a:off x="7023385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7" y="2131"/>
                  </a:cubicBezTo>
                  <a:cubicBezTo>
                    <a:pt x="1329" y="2131"/>
                    <a:pt x="1596" y="2033"/>
                    <a:pt x="1813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8" name="Google Shape;2817;p78"/>
            <p:cNvSpPr/>
            <p:nvPr/>
          </p:nvSpPr>
          <p:spPr>
            <a:xfrm>
              <a:off x="7023385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0" y="2138"/>
                  </a:cubicBezTo>
                  <a:cubicBezTo>
                    <a:pt x="1331" y="2138"/>
                    <a:pt x="1597" y="2040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49" name="Google Shape;2818;p78"/>
            <p:cNvSpPr/>
            <p:nvPr/>
          </p:nvSpPr>
          <p:spPr>
            <a:xfrm>
              <a:off x="7023385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0" name="Google Shape;2819;p78"/>
            <p:cNvSpPr/>
            <p:nvPr/>
          </p:nvSpPr>
          <p:spPr>
            <a:xfrm>
              <a:off x="7023385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1" name="Google Shape;2820;p78"/>
            <p:cNvSpPr/>
            <p:nvPr/>
          </p:nvSpPr>
          <p:spPr>
            <a:xfrm>
              <a:off x="7023385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2" name="Google Shape;2821;p78"/>
            <p:cNvSpPr/>
            <p:nvPr/>
          </p:nvSpPr>
          <p:spPr>
            <a:xfrm>
              <a:off x="7023385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8" y="0"/>
                    <a:pt x="1065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3" name="Google Shape;2822;p78"/>
            <p:cNvSpPr/>
            <p:nvPr/>
          </p:nvSpPr>
          <p:spPr>
            <a:xfrm>
              <a:off x="7023385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4" name="Google Shape;2823;p78"/>
            <p:cNvSpPr/>
            <p:nvPr/>
          </p:nvSpPr>
          <p:spPr>
            <a:xfrm>
              <a:off x="7023385" y="2980334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5" name="Google Shape;2824;p78"/>
            <p:cNvSpPr/>
            <p:nvPr/>
          </p:nvSpPr>
          <p:spPr>
            <a:xfrm>
              <a:off x="7124375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6" name="Google Shape;2825;p78"/>
            <p:cNvSpPr/>
            <p:nvPr/>
          </p:nvSpPr>
          <p:spPr>
            <a:xfrm>
              <a:off x="7124375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8"/>
                    <a:pt x="526" y="2131"/>
                    <a:pt x="1073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7" name="Google Shape;2826;p78"/>
            <p:cNvSpPr/>
            <p:nvPr/>
          </p:nvSpPr>
          <p:spPr>
            <a:xfrm>
              <a:off x="7225663" y="1765605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8" name="Google Shape;2827;p78"/>
            <p:cNvSpPr/>
            <p:nvPr/>
          </p:nvSpPr>
          <p:spPr>
            <a:xfrm>
              <a:off x="7225663" y="1866860"/>
              <a:ext cx="82918" cy="70759"/>
            </a:xfrm>
            <a:custGeom>
              <a:rect l="l" t="t" r="r" b="b"/>
              <a:pathLst>
                <a:path w="2496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59" name="Google Shape;2828;p78"/>
            <p:cNvSpPr/>
            <p:nvPr/>
          </p:nvSpPr>
          <p:spPr>
            <a:xfrm>
              <a:off x="7225663" y="196784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0" name="Google Shape;2829;p78"/>
            <p:cNvSpPr/>
            <p:nvPr/>
          </p:nvSpPr>
          <p:spPr>
            <a:xfrm>
              <a:off x="7225663" y="2069138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1" name="Google Shape;2830;p78"/>
            <p:cNvSpPr/>
            <p:nvPr/>
          </p:nvSpPr>
          <p:spPr>
            <a:xfrm>
              <a:off x="7225663" y="2170426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2" name="Google Shape;2831;p78"/>
            <p:cNvSpPr/>
            <p:nvPr/>
          </p:nvSpPr>
          <p:spPr>
            <a:xfrm>
              <a:off x="7225663" y="2271681"/>
              <a:ext cx="82918" cy="70792"/>
            </a:xfrm>
            <a:custGeom>
              <a:rect l="l" t="t" r="r" b="b"/>
              <a:pathLst>
                <a:path w="2496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3" name="Google Shape;2832;p78"/>
            <p:cNvSpPr/>
            <p:nvPr/>
          </p:nvSpPr>
          <p:spPr>
            <a:xfrm>
              <a:off x="7225663" y="2372671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4" name="Google Shape;2833;p78"/>
            <p:cNvSpPr/>
            <p:nvPr/>
          </p:nvSpPr>
          <p:spPr>
            <a:xfrm>
              <a:off x="7225663" y="247395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5" name="Google Shape;2834;p78"/>
            <p:cNvSpPr/>
            <p:nvPr/>
          </p:nvSpPr>
          <p:spPr>
            <a:xfrm>
              <a:off x="7225663" y="2575247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6" name="Google Shape;2835;p78"/>
            <p:cNvSpPr/>
            <p:nvPr/>
          </p:nvSpPr>
          <p:spPr>
            <a:xfrm>
              <a:off x="7225663" y="2676502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7" name="Google Shape;2836;p78"/>
            <p:cNvSpPr/>
            <p:nvPr/>
          </p:nvSpPr>
          <p:spPr>
            <a:xfrm>
              <a:off x="7225663" y="2777791"/>
              <a:ext cx="83117" cy="70992"/>
            </a:xfrm>
            <a:custGeom>
              <a:rect l="l" t="t" r="r" b="b"/>
              <a:pathLst>
                <a:path w="2502" h="2137" extrusionOk="0">
                  <a:moveTo>
                    <a:pt x="1075" y="0"/>
                  </a:moveTo>
                  <a:cubicBezTo>
                    <a:pt x="1072" y="0"/>
                    <a:pt x="1068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29" y="1821"/>
                  </a:cubicBezTo>
                  <a:cubicBezTo>
                    <a:pt x="2502" y="1149"/>
                    <a:pt x="2028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8" name="Google Shape;2837;p78"/>
            <p:cNvSpPr/>
            <p:nvPr/>
          </p:nvSpPr>
          <p:spPr>
            <a:xfrm>
              <a:off x="7225663" y="2879046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69" name="Google Shape;2838;p78"/>
            <p:cNvSpPr/>
            <p:nvPr/>
          </p:nvSpPr>
          <p:spPr>
            <a:xfrm>
              <a:off x="7225663" y="2980334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0" name="Google Shape;2839;p78"/>
            <p:cNvSpPr/>
            <p:nvPr/>
          </p:nvSpPr>
          <p:spPr>
            <a:xfrm>
              <a:off x="7225663" y="3081590"/>
              <a:ext cx="82918" cy="70825"/>
            </a:xfrm>
            <a:custGeom>
              <a:rect l="l" t="t" r="r" b="b"/>
              <a:pathLst>
                <a:path w="2496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1" name="Google Shape;2840;p78"/>
            <p:cNvSpPr/>
            <p:nvPr/>
          </p:nvSpPr>
          <p:spPr>
            <a:xfrm>
              <a:off x="7326918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2" name="Google Shape;2841;p78"/>
            <p:cNvSpPr/>
            <p:nvPr/>
          </p:nvSpPr>
          <p:spPr>
            <a:xfrm>
              <a:off x="7326918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3" name="Google Shape;2842;p78"/>
            <p:cNvSpPr/>
            <p:nvPr/>
          </p:nvSpPr>
          <p:spPr>
            <a:xfrm>
              <a:off x="7326918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4" name="Google Shape;2843;p78"/>
            <p:cNvSpPr/>
            <p:nvPr/>
          </p:nvSpPr>
          <p:spPr>
            <a:xfrm>
              <a:off x="7326918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5" name="Google Shape;2844;p78"/>
            <p:cNvSpPr/>
            <p:nvPr/>
          </p:nvSpPr>
          <p:spPr>
            <a:xfrm>
              <a:off x="7326918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6" name="Google Shape;2845;p78"/>
            <p:cNvSpPr/>
            <p:nvPr/>
          </p:nvSpPr>
          <p:spPr>
            <a:xfrm>
              <a:off x="7326918" y="227168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7" name="Google Shape;2846;p78"/>
            <p:cNvSpPr/>
            <p:nvPr/>
          </p:nvSpPr>
          <p:spPr>
            <a:xfrm>
              <a:off x="7326918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3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8" name="Google Shape;2847;p78"/>
            <p:cNvSpPr/>
            <p:nvPr/>
          </p:nvSpPr>
          <p:spPr>
            <a:xfrm>
              <a:off x="7326918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40"/>
                    <a:pt x="1822" y="1821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79" name="Google Shape;2848;p78"/>
            <p:cNvSpPr/>
            <p:nvPr/>
          </p:nvSpPr>
          <p:spPr>
            <a:xfrm>
              <a:off x="7326918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0" name="Google Shape;2849;p78"/>
            <p:cNvSpPr/>
            <p:nvPr/>
          </p:nvSpPr>
          <p:spPr>
            <a:xfrm>
              <a:off x="7326918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1" name="Google Shape;2850;p78"/>
            <p:cNvSpPr/>
            <p:nvPr/>
          </p:nvSpPr>
          <p:spPr>
            <a:xfrm>
              <a:off x="7326918" y="2777791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6" y="0"/>
                  </a:cubicBez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2" name="Google Shape;2851;p78"/>
            <p:cNvSpPr/>
            <p:nvPr/>
          </p:nvSpPr>
          <p:spPr>
            <a:xfrm>
              <a:off x="7326918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3" name="Google Shape;2852;p78"/>
            <p:cNvSpPr/>
            <p:nvPr/>
          </p:nvSpPr>
          <p:spPr>
            <a:xfrm>
              <a:off x="7326918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4" name="Google Shape;2853;p78"/>
            <p:cNvSpPr/>
            <p:nvPr/>
          </p:nvSpPr>
          <p:spPr>
            <a:xfrm>
              <a:off x="7326918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5" name="Google Shape;2854;p78"/>
            <p:cNvSpPr/>
            <p:nvPr/>
          </p:nvSpPr>
          <p:spPr>
            <a:xfrm>
              <a:off x="7326918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39"/>
                    <a:pt x="1822" y="1821"/>
                  </a:cubicBezTo>
                  <a:cubicBezTo>
                    <a:pt x="2488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6" name="Google Shape;2855;p78"/>
            <p:cNvSpPr/>
            <p:nvPr/>
          </p:nvSpPr>
          <p:spPr>
            <a:xfrm>
              <a:off x="7428207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7" name="Google Shape;2856;p78"/>
            <p:cNvSpPr/>
            <p:nvPr/>
          </p:nvSpPr>
          <p:spPr>
            <a:xfrm>
              <a:off x="7428207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8" name="Google Shape;2857;p78"/>
            <p:cNvSpPr/>
            <p:nvPr/>
          </p:nvSpPr>
          <p:spPr>
            <a:xfrm>
              <a:off x="7428207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89" name="Google Shape;2858;p78"/>
            <p:cNvSpPr/>
            <p:nvPr/>
          </p:nvSpPr>
          <p:spPr>
            <a:xfrm>
              <a:off x="7428207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0" name="Google Shape;2859;p78"/>
            <p:cNvSpPr/>
            <p:nvPr/>
          </p:nvSpPr>
          <p:spPr>
            <a:xfrm>
              <a:off x="7428207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1" name="Google Shape;2860;p78"/>
            <p:cNvSpPr/>
            <p:nvPr/>
          </p:nvSpPr>
          <p:spPr>
            <a:xfrm>
              <a:off x="7428207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2" name="Google Shape;2861;p78"/>
            <p:cNvSpPr/>
            <p:nvPr/>
          </p:nvSpPr>
          <p:spPr>
            <a:xfrm>
              <a:off x="7428207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3" name="Google Shape;2862;p78"/>
            <p:cNvSpPr/>
            <p:nvPr/>
          </p:nvSpPr>
          <p:spPr>
            <a:xfrm>
              <a:off x="7428207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4" name="Google Shape;2863;p78"/>
            <p:cNvSpPr/>
            <p:nvPr/>
          </p:nvSpPr>
          <p:spPr>
            <a:xfrm>
              <a:off x="7428207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5" name="Google Shape;2864;p78"/>
            <p:cNvSpPr/>
            <p:nvPr/>
          </p:nvSpPr>
          <p:spPr>
            <a:xfrm>
              <a:off x="7428207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8" y="0"/>
                    <a:pt x="1065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39" y="2137"/>
                    <a:pt x="1606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6" name="Google Shape;2865;p78"/>
            <p:cNvSpPr/>
            <p:nvPr/>
          </p:nvSpPr>
          <p:spPr>
            <a:xfrm>
              <a:off x="7428207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7" name="Google Shape;2866;p78"/>
            <p:cNvSpPr/>
            <p:nvPr/>
          </p:nvSpPr>
          <p:spPr>
            <a:xfrm>
              <a:off x="7428207" y="2980334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8" name="Google Shape;2867;p78"/>
            <p:cNvSpPr/>
            <p:nvPr/>
          </p:nvSpPr>
          <p:spPr>
            <a:xfrm>
              <a:off x="7428207" y="308159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099" name="Google Shape;2868;p78"/>
            <p:cNvSpPr/>
            <p:nvPr/>
          </p:nvSpPr>
          <p:spPr>
            <a:xfrm>
              <a:off x="7428207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0" name="Google Shape;2869;p78"/>
            <p:cNvSpPr/>
            <p:nvPr/>
          </p:nvSpPr>
          <p:spPr>
            <a:xfrm>
              <a:off x="7529462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3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1" name="Google Shape;2870;p78"/>
            <p:cNvSpPr/>
            <p:nvPr/>
          </p:nvSpPr>
          <p:spPr>
            <a:xfrm>
              <a:off x="7529462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2" name="Google Shape;2871;p78"/>
            <p:cNvSpPr/>
            <p:nvPr/>
          </p:nvSpPr>
          <p:spPr>
            <a:xfrm>
              <a:off x="7529462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3" name="Google Shape;2872;p78"/>
            <p:cNvSpPr/>
            <p:nvPr/>
          </p:nvSpPr>
          <p:spPr>
            <a:xfrm>
              <a:off x="7529462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4" name="Google Shape;2873;p78"/>
            <p:cNvSpPr/>
            <p:nvPr/>
          </p:nvSpPr>
          <p:spPr>
            <a:xfrm>
              <a:off x="7529462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67" y="2131"/>
                  </a:cubicBezTo>
                  <a:cubicBezTo>
                    <a:pt x="1330" y="2131"/>
                    <a:pt x="1597" y="2033"/>
                    <a:pt x="1814" y="1813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5" name="Google Shape;2874;p78"/>
            <p:cNvSpPr/>
            <p:nvPr/>
          </p:nvSpPr>
          <p:spPr>
            <a:xfrm>
              <a:off x="7529462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4" y="1822"/>
                  </a:cubicBezTo>
                  <a:cubicBezTo>
                    <a:pt x="2488" y="1155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6" name="Google Shape;2875;p78"/>
            <p:cNvSpPr/>
            <p:nvPr/>
          </p:nvSpPr>
          <p:spPr>
            <a:xfrm>
              <a:off x="7529462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1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7" name="Google Shape;2876;p78"/>
            <p:cNvSpPr/>
            <p:nvPr/>
          </p:nvSpPr>
          <p:spPr>
            <a:xfrm>
              <a:off x="7529462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8" name="Google Shape;2877;p78"/>
            <p:cNvSpPr/>
            <p:nvPr/>
          </p:nvSpPr>
          <p:spPr>
            <a:xfrm>
              <a:off x="7529462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09" name="Google Shape;2878;p78"/>
            <p:cNvSpPr/>
            <p:nvPr/>
          </p:nvSpPr>
          <p:spPr>
            <a:xfrm>
              <a:off x="7529462" y="2777791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6" y="0"/>
                  </a:cubicBez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0" name="Google Shape;2879;p78"/>
            <p:cNvSpPr/>
            <p:nvPr/>
          </p:nvSpPr>
          <p:spPr>
            <a:xfrm>
              <a:off x="7529462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1" name="Google Shape;2880;p78"/>
            <p:cNvSpPr/>
            <p:nvPr/>
          </p:nvSpPr>
          <p:spPr>
            <a:xfrm>
              <a:off x="7529462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2" name="Google Shape;2881;p78"/>
            <p:cNvSpPr/>
            <p:nvPr/>
          </p:nvSpPr>
          <p:spPr>
            <a:xfrm>
              <a:off x="7529462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67" y="2131"/>
                  </a:cubicBezTo>
                  <a:cubicBezTo>
                    <a:pt x="1330" y="2131"/>
                    <a:pt x="1597" y="2033"/>
                    <a:pt x="1814" y="1814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3" name="Google Shape;2882;p78"/>
            <p:cNvSpPr/>
            <p:nvPr/>
          </p:nvSpPr>
          <p:spPr>
            <a:xfrm>
              <a:off x="7529462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4" y="1821"/>
                  </a:cubicBezTo>
                  <a:cubicBezTo>
                    <a:pt x="2488" y="1154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4" name="Google Shape;2883;p78"/>
            <p:cNvSpPr/>
            <p:nvPr/>
          </p:nvSpPr>
          <p:spPr>
            <a:xfrm>
              <a:off x="7630485" y="3182612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73" y="0"/>
                  </a:moveTo>
                  <a:cubicBezTo>
                    <a:pt x="480" y="8"/>
                    <a:pt x="8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96" y="1154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5" name="Google Shape;2884;p78"/>
            <p:cNvSpPr/>
            <p:nvPr/>
          </p:nvSpPr>
          <p:spPr>
            <a:xfrm>
              <a:off x="7630485" y="3283867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73" y="1"/>
                  </a:moveTo>
                  <a:cubicBezTo>
                    <a:pt x="480" y="1"/>
                    <a:pt x="0" y="480"/>
                    <a:pt x="0" y="1074"/>
                  </a:cubicBezTo>
                  <a:cubicBezTo>
                    <a:pt x="0" y="1712"/>
                    <a:pt x="528" y="2137"/>
                    <a:pt x="1076" y="2137"/>
                  </a:cubicBezTo>
                  <a:cubicBezTo>
                    <a:pt x="1339" y="2137"/>
                    <a:pt x="1605" y="2040"/>
                    <a:pt x="1821" y="1822"/>
                  </a:cubicBezTo>
                  <a:cubicBezTo>
                    <a:pt x="2496" y="1155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6" name="Google Shape;2885;p78"/>
            <p:cNvSpPr/>
            <p:nvPr/>
          </p:nvSpPr>
          <p:spPr>
            <a:xfrm>
              <a:off x="7731740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7" name="Google Shape;2886;p78"/>
            <p:cNvSpPr/>
            <p:nvPr/>
          </p:nvSpPr>
          <p:spPr>
            <a:xfrm>
              <a:off x="7731740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9"/>
                    <a:pt x="522" y="2133"/>
                    <a:pt x="1069" y="2133"/>
                  </a:cubicBezTo>
                  <a:cubicBezTo>
                    <a:pt x="1329" y="2133"/>
                    <a:pt x="1596" y="2036"/>
                    <a:pt x="1814" y="1821"/>
                  </a:cubicBezTo>
                  <a:cubicBezTo>
                    <a:pt x="2488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8" name="Google Shape;2887;p78"/>
            <p:cNvSpPr/>
            <p:nvPr/>
          </p:nvSpPr>
          <p:spPr>
            <a:xfrm>
              <a:off x="7731740" y="186686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51" y="0"/>
                  </a:moveTo>
                  <a:cubicBezTo>
                    <a:pt x="472" y="0"/>
                    <a:pt x="1" y="477"/>
                    <a:pt x="1" y="1066"/>
                  </a:cubicBezTo>
                  <a:cubicBezTo>
                    <a:pt x="1" y="1705"/>
                    <a:pt x="524" y="2132"/>
                    <a:pt x="1072" y="2132"/>
                  </a:cubicBezTo>
                  <a:cubicBezTo>
                    <a:pt x="1332" y="2132"/>
                    <a:pt x="1597" y="2036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ubicBezTo>
                    <a:pt x="1061" y="1"/>
                    <a:pt x="1056" y="0"/>
                    <a:pt x="10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19" name="Google Shape;2888;p78"/>
            <p:cNvSpPr/>
            <p:nvPr/>
          </p:nvSpPr>
          <p:spPr>
            <a:xfrm>
              <a:off x="7731740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2" y="2138"/>
                    <a:pt x="1068" y="2138"/>
                  </a:cubicBezTo>
                  <a:cubicBezTo>
                    <a:pt x="1329" y="2138"/>
                    <a:pt x="1596" y="2040"/>
                    <a:pt x="1814" y="1822"/>
                  </a:cubicBezTo>
                  <a:cubicBezTo>
                    <a:pt x="2488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0" name="Google Shape;2889;p78"/>
            <p:cNvSpPr/>
            <p:nvPr/>
          </p:nvSpPr>
          <p:spPr>
            <a:xfrm>
              <a:off x="7731740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1" name="Google Shape;2890;p78"/>
            <p:cNvSpPr/>
            <p:nvPr/>
          </p:nvSpPr>
          <p:spPr>
            <a:xfrm>
              <a:off x="7731740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2" name="Google Shape;2891;p78"/>
            <p:cNvSpPr/>
            <p:nvPr/>
          </p:nvSpPr>
          <p:spPr>
            <a:xfrm>
              <a:off x="7731740" y="2271681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5"/>
                    <a:pt x="524" y="2132"/>
                    <a:pt x="1072" y="2132"/>
                  </a:cubicBezTo>
                  <a:cubicBezTo>
                    <a:pt x="1332" y="2132"/>
                    <a:pt x="1597" y="2036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3" name="Google Shape;2892;p78"/>
            <p:cNvSpPr/>
            <p:nvPr/>
          </p:nvSpPr>
          <p:spPr>
            <a:xfrm>
              <a:off x="7731740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4" y="1822"/>
                  </a:cubicBezTo>
                  <a:cubicBezTo>
                    <a:pt x="2488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4" name="Google Shape;2893;p78"/>
            <p:cNvSpPr/>
            <p:nvPr/>
          </p:nvSpPr>
          <p:spPr>
            <a:xfrm>
              <a:off x="7731740" y="2473959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1"/>
                  </a:cubicBezTo>
                  <a:cubicBezTo>
                    <a:pt x="2488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5" name="Google Shape;2894;p78"/>
            <p:cNvSpPr/>
            <p:nvPr/>
          </p:nvSpPr>
          <p:spPr>
            <a:xfrm>
              <a:off x="7731740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2" y="2133"/>
                    <a:pt x="1069" y="2133"/>
                  </a:cubicBezTo>
                  <a:cubicBezTo>
                    <a:pt x="1329" y="2133"/>
                    <a:pt x="1596" y="2036"/>
                    <a:pt x="1814" y="1821"/>
                  </a:cubicBezTo>
                  <a:cubicBezTo>
                    <a:pt x="2488" y="1154"/>
                    <a:pt x="2017" y="8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6" name="Google Shape;2895;p78"/>
            <p:cNvSpPr/>
            <p:nvPr/>
          </p:nvSpPr>
          <p:spPr>
            <a:xfrm>
              <a:off x="7731740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9"/>
                    <a:pt x="522" y="2133"/>
                    <a:pt x="1069" y="2133"/>
                  </a:cubicBezTo>
                  <a:cubicBezTo>
                    <a:pt x="1329" y="2133"/>
                    <a:pt x="1596" y="2037"/>
                    <a:pt x="1814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7" name="Google Shape;2896;p78"/>
            <p:cNvSpPr/>
            <p:nvPr/>
          </p:nvSpPr>
          <p:spPr>
            <a:xfrm>
              <a:off x="7731740" y="2777791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96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8" name="Google Shape;2897;p78"/>
            <p:cNvSpPr/>
            <p:nvPr/>
          </p:nvSpPr>
          <p:spPr>
            <a:xfrm>
              <a:off x="7731740" y="287904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2" y="2134"/>
                    <a:pt x="1069" y="2134"/>
                  </a:cubicBezTo>
                  <a:cubicBezTo>
                    <a:pt x="1329" y="2134"/>
                    <a:pt x="1596" y="2037"/>
                    <a:pt x="1814" y="1822"/>
                  </a:cubicBezTo>
                  <a:cubicBezTo>
                    <a:pt x="2488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29" name="Google Shape;2898;p78"/>
            <p:cNvSpPr/>
            <p:nvPr/>
          </p:nvSpPr>
          <p:spPr>
            <a:xfrm>
              <a:off x="7731740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0" name="Google Shape;2899;p78"/>
            <p:cNvSpPr/>
            <p:nvPr/>
          </p:nvSpPr>
          <p:spPr>
            <a:xfrm>
              <a:off x="7731740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4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1" name="Google Shape;2900;p78"/>
            <p:cNvSpPr/>
            <p:nvPr/>
          </p:nvSpPr>
          <p:spPr>
            <a:xfrm>
              <a:off x="7731740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0"/>
                    <a:pt x="1" y="480"/>
                    <a:pt x="1" y="1073"/>
                  </a:cubicBezTo>
                  <a:cubicBezTo>
                    <a:pt x="1" y="1711"/>
                    <a:pt x="521" y="2137"/>
                    <a:pt x="1067" y="2137"/>
                  </a:cubicBezTo>
                  <a:cubicBezTo>
                    <a:pt x="1328" y="2137"/>
                    <a:pt x="1595" y="2039"/>
                    <a:pt x="1814" y="1821"/>
                  </a:cubicBezTo>
                  <a:cubicBezTo>
                    <a:pt x="2488" y="1154"/>
                    <a:pt x="2017" y="8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2" name="Google Shape;2901;p78"/>
            <p:cNvSpPr/>
            <p:nvPr/>
          </p:nvSpPr>
          <p:spPr>
            <a:xfrm>
              <a:off x="7731740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2" y="2133"/>
                    <a:pt x="1069" y="2133"/>
                  </a:cubicBezTo>
                  <a:cubicBezTo>
                    <a:pt x="1329" y="2133"/>
                    <a:pt x="1596" y="2036"/>
                    <a:pt x="1814" y="1821"/>
                  </a:cubicBezTo>
                  <a:cubicBezTo>
                    <a:pt x="2488" y="1155"/>
                    <a:pt x="2017" y="8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3" name="Google Shape;2902;p78"/>
            <p:cNvSpPr/>
            <p:nvPr/>
          </p:nvSpPr>
          <p:spPr>
            <a:xfrm>
              <a:off x="7731740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4" name="Google Shape;2903;p78"/>
            <p:cNvSpPr/>
            <p:nvPr/>
          </p:nvSpPr>
          <p:spPr>
            <a:xfrm>
              <a:off x="7833028" y="156302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2" y="2134"/>
                    <a:pt x="1068" y="2134"/>
                  </a:cubicBezTo>
                  <a:cubicBezTo>
                    <a:pt x="1329" y="2134"/>
                    <a:pt x="1595" y="2037"/>
                    <a:pt x="1813" y="1822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5" name="Google Shape;2904;p78"/>
            <p:cNvSpPr/>
            <p:nvPr/>
          </p:nvSpPr>
          <p:spPr>
            <a:xfrm>
              <a:off x="7833028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7"/>
                    <a:pt x="1813" y="1822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6" name="Google Shape;2905;p78"/>
            <p:cNvSpPr/>
            <p:nvPr/>
          </p:nvSpPr>
          <p:spPr>
            <a:xfrm>
              <a:off x="7833028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6"/>
                    <a:pt x="1813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7" name="Google Shape;2906;p78"/>
            <p:cNvSpPr/>
            <p:nvPr/>
          </p:nvSpPr>
          <p:spPr>
            <a:xfrm>
              <a:off x="7833028" y="186686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51" y="0"/>
                  </a:moveTo>
                  <a:cubicBezTo>
                    <a:pt x="472" y="0"/>
                    <a:pt x="0" y="477"/>
                    <a:pt x="0" y="1066"/>
                  </a:cubicBezTo>
                  <a:cubicBezTo>
                    <a:pt x="0" y="1705"/>
                    <a:pt x="524" y="2132"/>
                    <a:pt x="1072" y="2132"/>
                  </a:cubicBezTo>
                  <a:cubicBezTo>
                    <a:pt x="1331" y="2132"/>
                    <a:pt x="1596" y="2036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ubicBezTo>
                    <a:pt x="1060" y="1"/>
                    <a:pt x="1055" y="0"/>
                    <a:pt x="10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8" name="Google Shape;2907;p78"/>
            <p:cNvSpPr/>
            <p:nvPr/>
          </p:nvSpPr>
          <p:spPr>
            <a:xfrm>
              <a:off x="7833028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2" y="2138"/>
                    <a:pt x="1068" y="2138"/>
                  </a:cubicBezTo>
                  <a:cubicBezTo>
                    <a:pt x="1329" y="2138"/>
                    <a:pt x="1595" y="2040"/>
                    <a:pt x="1813" y="1822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39" name="Google Shape;2908;p78"/>
            <p:cNvSpPr/>
            <p:nvPr/>
          </p:nvSpPr>
          <p:spPr>
            <a:xfrm>
              <a:off x="7833028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7"/>
                    <a:pt x="1813" y="1822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0" name="Google Shape;2909;p78"/>
            <p:cNvSpPr/>
            <p:nvPr/>
          </p:nvSpPr>
          <p:spPr>
            <a:xfrm>
              <a:off x="7833028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6"/>
                    <a:pt x="1813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1" name="Google Shape;2910;p78"/>
            <p:cNvSpPr/>
            <p:nvPr/>
          </p:nvSpPr>
          <p:spPr>
            <a:xfrm>
              <a:off x="7833028" y="2271681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5"/>
                    <a:pt x="524" y="2132"/>
                    <a:pt x="1072" y="2132"/>
                  </a:cubicBezTo>
                  <a:cubicBezTo>
                    <a:pt x="1331" y="2132"/>
                    <a:pt x="1596" y="2036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2" name="Google Shape;2911;p78"/>
            <p:cNvSpPr/>
            <p:nvPr/>
          </p:nvSpPr>
          <p:spPr>
            <a:xfrm>
              <a:off x="7833028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74"/>
                  </a:cubicBezTo>
                  <a:cubicBezTo>
                    <a:pt x="0" y="1712"/>
                    <a:pt x="521" y="2138"/>
                    <a:pt x="1067" y="2138"/>
                  </a:cubicBezTo>
                  <a:cubicBezTo>
                    <a:pt x="1328" y="2138"/>
                    <a:pt x="1595" y="2040"/>
                    <a:pt x="1813" y="1822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3" name="Google Shape;2912;p78"/>
            <p:cNvSpPr/>
            <p:nvPr/>
          </p:nvSpPr>
          <p:spPr>
            <a:xfrm>
              <a:off x="7833028" y="2473959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7"/>
                    <a:pt x="1813" y="1821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4" name="Google Shape;2913;p78"/>
            <p:cNvSpPr/>
            <p:nvPr/>
          </p:nvSpPr>
          <p:spPr>
            <a:xfrm>
              <a:off x="7833028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6"/>
                    <a:pt x="1813" y="1821"/>
                  </a:cubicBezTo>
                  <a:cubicBezTo>
                    <a:pt x="2488" y="1154"/>
                    <a:pt x="2016" y="8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5" name="Google Shape;2914;p78"/>
            <p:cNvSpPr/>
            <p:nvPr/>
          </p:nvSpPr>
          <p:spPr>
            <a:xfrm>
              <a:off x="7833028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7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6" name="Google Shape;2915;p78"/>
            <p:cNvSpPr/>
            <p:nvPr/>
          </p:nvSpPr>
          <p:spPr>
            <a:xfrm>
              <a:off x="7833028" y="2777791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7" name="Google Shape;2916;p78"/>
            <p:cNvSpPr/>
            <p:nvPr/>
          </p:nvSpPr>
          <p:spPr>
            <a:xfrm>
              <a:off x="7833028" y="287904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2" y="2134"/>
                    <a:pt x="1068" y="2134"/>
                  </a:cubicBezTo>
                  <a:cubicBezTo>
                    <a:pt x="1329" y="2134"/>
                    <a:pt x="1595" y="2037"/>
                    <a:pt x="1813" y="1822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8" name="Google Shape;2917;p78"/>
            <p:cNvSpPr/>
            <p:nvPr/>
          </p:nvSpPr>
          <p:spPr>
            <a:xfrm>
              <a:off x="7833028" y="2980334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6"/>
                    <a:pt x="1813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49" name="Google Shape;2918;p78"/>
            <p:cNvSpPr/>
            <p:nvPr/>
          </p:nvSpPr>
          <p:spPr>
            <a:xfrm>
              <a:off x="7833028" y="3081590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10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0" name="Google Shape;2919;p78"/>
            <p:cNvSpPr/>
            <p:nvPr/>
          </p:nvSpPr>
          <p:spPr>
            <a:xfrm>
              <a:off x="7833028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73"/>
                  </a:cubicBezTo>
                  <a:cubicBezTo>
                    <a:pt x="0" y="1711"/>
                    <a:pt x="521" y="2137"/>
                    <a:pt x="1067" y="2137"/>
                  </a:cubicBezTo>
                  <a:cubicBezTo>
                    <a:pt x="1328" y="2137"/>
                    <a:pt x="1595" y="2039"/>
                    <a:pt x="1813" y="1821"/>
                  </a:cubicBezTo>
                  <a:cubicBezTo>
                    <a:pt x="2488" y="1154"/>
                    <a:pt x="2016" y="8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1" name="Google Shape;2920;p78"/>
            <p:cNvSpPr/>
            <p:nvPr/>
          </p:nvSpPr>
          <p:spPr>
            <a:xfrm>
              <a:off x="7833028" y="3283867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2" name="Google Shape;2921;p78"/>
            <p:cNvSpPr/>
            <p:nvPr/>
          </p:nvSpPr>
          <p:spPr>
            <a:xfrm>
              <a:off x="7934284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1"/>
                    <a:pt x="1" y="1066"/>
                  </a:cubicBezTo>
                  <a:cubicBezTo>
                    <a:pt x="1" y="1710"/>
                    <a:pt x="530" y="2138"/>
                    <a:pt x="1078" y="2138"/>
                  </a:cubicBezTo>
                  <a:cubicBezTo>
                    <a:pt x="1340" y="2138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3" name="Google Shape;2922;p78"/>
            <p:cNvSpPr/>
            <p:nvPr/>
          </p:nvSpPr>
          <p:spPr>
            <a:xfrm>
              <a:off x="7934284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4" name="Google Shape;2923;p78"/>
            <p:cNvSpPr/>
            <p:nvPr/>
          </p:nvSpPr>
          <p:spPr>
            <a:xfrm>
              <a:off x="7934284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5" name="Google Shape;2924;p78"/>
            <p:cNvSpPr/>
            <p:nvPr/>
          </p:nvSpPr>
          <p:spPr>
            <a:xfrm>
              <a:off x="7934284" y="1866860"/>
              <a:ext cx="82884" cy="70759"/>
            </a:xfrm>
            <a:custGeom>
              <a:rect l="l" t="t" r="r" b="b"/>
              <a:pathLst>
                <a:path w="2495" h="2130" extrusionOk="0">
                  <a:moveTo>
                    <a:pt x="1084" y="1"/>
                  </a:moveTo>
                  <a:cubicBezTo>
                    <a:pt x="1080" y="1"/>
                    <a:pt x="1077" y="1"/>
                    <a:pt x="1074" y="1"/>
                  </a:cubicBezTo>
                  <a:cubicBezTo>
                    <a:pt x="480" y="1"/>
                    <a:pt x="9" y="472"/>
                    <a:pt x="1" y="1066"/>
                  </a:cubicBezTo>
                  <a:cubicBezTo>
                    <a:pt x="1" y="1703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2" y="1813"/>
                  </a:cubicBezTo>
                  <a:cubicBezTo>
                    <a:pt x="2494" y="1149"/>
                    <a:pt x="2020" y="1"/>
                    <a:pt x="108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6" name="Google Shape;2925;p78"/>
            <p:cNvSpPr/>
            <p:nvPr/>
          </p:nvSpPr>
          <p:spPr>
            <a:xfrm>
              <a:off x="7934284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1"/>
                    <a:pt x="1" y="1066"/>
                  </a:cubicBezTo>
                  <a:cubicBezTo>
                    <a:pt x="1" y="1710"/>
                    <a:pt x="530" y="2138"/>
                    <a:pt x="1078" y="2138"/>
                  </a:cubicBezTo>
                  <a:cubicBezTo>
                    <a:pt x="1340" y="2138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7" name="Google Shape;2926;p78"/>
            <p:cNvSpPr/>
            <p:nvPr/>
          </p:nvSpPr>
          <p:spPr>
            <a:xfrm>
              <a:off x="7934284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8" name="Google Shape;2927;p78"/>
            <p:cNvSpPr/>
            <p:nvPr/>
          </p:nvSpPr>
          <p:spPr>
            <a:xfrm>
              <a:off x="7934284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59" name="Google Shape;2928;p78"/>
            <p:cNvSpPr/>
            <p:nvPr/>
          </p:nvSpPr>
          <p:spPr>
            <a:xfrm>
              <a:off x="7934284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74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7"/>
                    <a:pt x="527" y="2131"/>
                    <a:pt x="1074" y="2131"/>
                  </a:cubicBezTo>
                  <a:cubicBezTo>
                    <a:pt x="1337" y="2131"/>
                    <a:pt x="1605" y="2033"/>
                    <a:pt x="1822" y="1813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0" name="Google Shape;2929;p78"/>
            <p:cNvSpPr/>
            <p:nvPr/>
          </p:nvSpPr>
          <p:spPr>
            <a:xfrm>
              <a:off x="7934284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1"/>
                    <a:pt x="1" y="1074"/>
                  </a:cubicBezTo>
                  <a:cubicBezTo>
                    <a:pt x="1" y="1712"/>
                    <a:pt x="529" y="2138"/>
                    <a:pt x="1077" y="2138"/>
                  </a:cubicBezTo>
                  <a:cubicBezTo>
                    <a:pt x="1339" y="2138"/>
                    <a:pt x="1606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1" name="Google Shape;2930;p78"/>
            <p:cNvSpPr/>
            <p:nvPr/>
          </p:nvSpPr>
          <p:spPr>
            <a:xfrm>
              <a:off x="7934284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1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2" name="Google Shape;2931;p78"/>
            <p:cNvSpPr/>
            <p:nvPr/>
          </p:nvSpPr>
          <p:spPr>
            <a:xfrm>
              <a:off x="7934284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3" name="Google Shape;2932;p78"/>
            <p:cNvSpPr/>
            <p:nvPr/>
          </p:nvSpPr>
          <p:spPr>
            <a:xfrm>
              <a:off x="7934284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4" name="Google Shape;2933;p78"/>
            <p:cNvSpPr/>
            <p:nvPr/>
          </p:nvSpPr>
          <p:spPr>
            <a:xfrm>
              <a:off x="7934284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84" y="0"/>
                  </a:moveTo>
                  <a:cubicBezTo>
                    <a:pt x="1081" y="0"/>
                    <a:pt x="1077" y="0"/>
                    <a:pt x="1074" y="0"/>
                  </a:cubicBez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8" y="0"/>
                    <a:pt x="108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5" name="Google Shape;2934;p78"/>
            <p:cNvSpPr/>
            <p:nvPr/>
          </p:nvSpPr>
          <p:spPr>
            <a:xfrm>
              <a:off x="7934284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6" name="Google Shape;2935;p78"/>
            <p:cNvSpPr/>
            <p:nvPr/>
          </p:nvSpPr>
          <p:spPr>
            <a:xfrm>
              <a:off x="7934284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8"/>
                    <a:pt x="527" y="2131"/>
                    <a:pt x="1074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7" name="Google Shape;2936;p78"/>
            <p:cNvSpPr/>
            <p:nvPr/>
          </p:nvSpPr>
          <p:spPr>
            <a:xfrm>
              <a:off x="7934284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0" y="8"/>
                    <a:pt x="9" y="480"/>
                    <a:pt x="1" y="1073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2" y="1821"/>
                  </a:cubicBezTo>
                  <a:cubicBezTo>
                    <a:pt x="2497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8" name="Google Shape;2937;p78"/>
            <p:cNvSpPr/>
            <p:nvPr/>
          </p:nvSpPr>
          <p:spPr>
            <a:xfrm>
              <a:off x="7934284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9"/>
                    <a:pt x="9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69" name="Google Shape;2938;p78"/>
            <p:cNvSpPr/>
            <p:nvPr/>
          </p:nvSpPr>
          <p:spPr>
            <a:xfrm>
              <a:off x="8035572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0" name="Google Shape;2939;p78"/>
            <p:cNvSpPr/>
            <p:nvPr/>
          </p:nvSpPr>
          <p:spPr>
            <a:xfrm>
              <a:off x="8035572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1" name="Google Shape;2940;p78"/>
            <p:cNvSpPr/>
            <p:nvPr/>
          </p:nvSpPr>
          <p:spPr>
            <a:xfrm>
              <a:off x="8035572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2" name="Google Shape;2941;p78"/>
            <p:cNvSpPr/>
            <p:nvPr/>
          </p:nvSpPr>
          <p:spPr>
            <a:xfrm>
              <a:off x="8035572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3" name="Google Shape;2942;p78"/>
            <p:cNvSpPr/>
            <p:nvPr/>
          </p:nvSpPr>
          <p:spPr>
            <a:xfrm>
              <a:off x="8035572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4" name="Google Shape;2943;p78"/>
            <p:cNvSpPr/>
            <p:nvPr/>
          </p:nvSpPr>
          <p:spPr>
            <a:xfrm>
              <a:off x="8035572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5" name="Google Shape;2944;p78"/>
            <p:cNvSpPr/>
            <p:nvPr/>
          </p:nvSpPr>
          <p:spPr>
            <a:xfrm>
              <a:off x="8035572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6" name="Google Shape;2945;p78"/>
            <p:cNvSpPr/>
            <p:nvPr/>
          </p:nvSpPr>
          <p:spPr>
            <a:xfrm>
              <a:off x="8035572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7" name="Google Shape;2946;p78"/>
            <p:cNvSpPr/>
            <p:nvPr/>
          </p:nvSpPr>
          <p:spPr>
            <a:xfrm>
              <a:off x="8035572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8" name="Google Shape;2947;p78"/>
            <p:cNvSpPr/>
            <p:nvPr/>
          </p:nvSpPr>
          <p:spPr>
            <a:xfrm>
              <a:off x="8035572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79" name="Google Shape;2948;p78"/>
            <p:cNvSpPr/>
            <p:nvPr/>
          </p:nvSpPr>
          <p:spPr>
            <a:xfrm>
              <a:off x="8035572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0" name="Google Shape;2949;p78"/>
            <p:cNvSpPr/>
            <p:nvPr/>
          </p:nvSpPr>
          <p:spPr>
            <a:xfrm>
              <a:off x="8035572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1" name="Google Shape;2950;p78"/>
            <p:cNvSpPr/>
            <p:nvPr/>
          </p:nvSpPr>
          <p:spPr>
            <a:xfrm>
              <a:off x="8035572" y="2777791"/>
              <a:ext cx="83117" cy="70992"/>
            </a:xfrm>
            <a:custGeom>
              <a:rect l="l" t="t" r="r" b="b"/>
              <a:pathLst>
                <a:path w="2502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29" y="1821"/>
                  </a:cubicBezTo>
                  <a:cubicBezTo>
                    <a:pt x="2502" y="1149"/>
                    <a:pt x="2028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2" name="Google Shape;2951;p78"/>
            <p:cNvSpPr/>
            <p:nvPr/>
          </p:nvSpPr>
          <p:spPr>
            <a:xfrm>
              <a:off x="8035572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3" name="Google Shape;2952;p78"/>
            <p:cNvSpPr/>
            <p:nvPr/>
          </p:nvSpPr>
          <p:spPr>
            <a:xfrm>
              <a:off x="8035572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6" y="2131"/>
                    <a:pt x="1605" y="2033"/>
                    <a:pt x="1821" y="1814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4" name="Google Shape;2953;p78"/>
            <p:cNvSpPr/>
            <p:nvPr/>
          </p:nvSpPr>
          <p:spPr>
            <a:xfrm>
              <a:off x="8035572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96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5" name="Google Shape;2954;p78"/>
            <p:cNvSpPr/>
            <p:nvPr/>
          </p:nvSpPr>
          <p:spPr>
            <a:xfrm>
              <a:off x="8035572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8" y="2137"/>
                    <a:pt x="1077" y="2137"/>
                  </a:cubicBezTo>
                  <a:cubicBezTo>
                    <a:pt x="1339" y="2137"/>
                    <a:pt x="1606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6" name="Google Shape;2955;p78"/>
            <p:cNvSpPr/>
            <p:nvPr/>
          </p:nvSpPr>
          <p:spPr>
            <a:xfrm>
              <a:off x="8035572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7" name="Google Shape;2956;p78"/>
            <p:cNvSpPr/>
            <p:nvPr/>
          </p:nvSpPr>
          <p:spPr>
            <a:xfrm>
              <a:off x="8136827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4" y="2137"/>
                  </a:cubicBezTo>
                  <a:cubicBezTo>
                    <a:pt x="1336" y="2137"/>
                    <a:pt x="1604" y="2040"/>
                    <a:pt x="1822" y="1821"/>
                  </a:cubicBezTo>
                  <a:cubicBezTo>
                    <a:pt x="2488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8" name="Google Shape;2957;p78"/>
            <p:cNvSpPr/>
            <p:nvPr/>
          </p:nvSpPr>
          <p:spPr>
            <a:xfrm>
              <a:off x="8136827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89" name="Google Shape;2958;p78"/>
            <p:cNvSpPr/>
            <p:nvPr/>
          </p:nvSpPr>
          <p:spPr>
            <a:xfrm>
              <a:off x="8136827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0" name="Google Shape;2959;p78"/>
            <p:cNvSpPr/>
            <p:nvPr/>
          </p:nvSpPr>
          <p:spPr>
            <a:xfrm>
              <a:off x="8136827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1" name="Google Shape;2960;p78"/>
            <p:cNvSpPr/>
            <p:nvPr/>
          </p:nvSpPr>
          <p:spPr>
            <a:xfrm>
              <a:off x="8136827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2" name="Google Shape;2961;p78"/>
            <p:cNvSpPr/>
            <p:nvPr/>
          </p:nvSpPr>
          <p:spPr>
            <a:xfrm>
              <a:off x="9250302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3" name="Google Shape;2962;p78"/>
            <p:cNvSpPr/>
            <p:nvPr/>
          </p:nvSpPr>
          <p:spPr>
            <a:xfrm>
              <a:off x="9250302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4" name="Google Shape;2963;p78"/>
            <p:cNvSpPr/>
            <p:nvPr/>
          </p:nvSpPr>
          <p:spPr>
            <a:xfrm>
              <a:off x="9351292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5" name="Google Shape;2964;p78"/>
            <p:cNvSpPr/>
            <p:nvPr/>
          </p:nvSpPr>
          <p:spPr>
            <a:xfrm>
              <a:off x="9351292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6" name="Google Shape;2965;p78"/>
            <p:cNvSpPr/>
            <p:nvPr/>
          </p:nvSpPr>
          <p:spPr>
            <a:xfrm>
              <a:off x="9452580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7" name="Google Shape;2966;p78"/>
            <p:cNvSpPr/>
            <p:nvPr/>
          </p:nvSpPr>
          <p:spPr>
            <a:xfrm>
              <a:off x="9452580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8" name="Google Shape;2967;p78"/>
            <p:cNvSpPr/>
            <p:nvPr/>
          </p:nvSpPr>
          <p:spPr>
            <a:xfrm>
              <a:off x="9452580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199" name="Google Shape;2968;p78"/>
            <p:cNvSpPr/>
            <p:nvPr/>
          </p:nvSpPr>
          <p:spPr>
            <a:xfrm>
              <a:off x="9553869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0" name="Google Shape;2969;p78"/>
            <p:cNvSpPr/>
            <p:nvPr/>
          </p:nvSpPr>
          <p:spPr>
            <a:xfrm>
              <a:off x="9553869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1" name="Google Shape;2970;p78"/>
            <p:cNvSpPr/>
            <p:nvPr/>
          </p:nvSpPr>
          <p:spPr>
            <a:xfrm>
              <a:off x="9655124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2" name="Google Shape;2971;p78"/>
            <p:cNvSpPr/>
            <p:nvPr/>
          </p:nvSpPr>
          <p:spPr>
            <a:xfrm>
              <a:off x="10262489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3" name="Google Shape;2972;p78"/>
            <p:cNvSpPr/>
            <p:nvPr/>
          </p:nvSpPr>
          <p:spPr>
            <a:xfrm>
              <a:off x="9756412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4" name="Google Shape;2973;p78"/>
            <p:cNvSpPr/>
            <p:nvPr/>
          </p:nvSpPr>
          <p:spPr>
            <a:xfrm>
              <a:off x="9857402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25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5" name="Google Shape;2974;p78"/>
            <p:cNvSpPr/>
            <p:nvPr/>
          </p:nvSpPr>
          <p:spPr>
            <a:xfrm>
              <a:off x="9958956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6" name="Google Shape;2975;p78"/>
            <p:cNvSpPr/>
            <p:nvPr/>
          </p:nvSpPr>
          <p:spPr>
            <a:xfrm>
              <a:off x="10161234" y="1765605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73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7" name="Google Shape;2976;p78"/>
            <p:cNvSpPr/>
            <p:nvPr/>
          </p:nvSpPr>
          <p:spPr>
            <a:xfrm>
              <a:off x="10060211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8" name="Google Shape;2977;p78"/>
            <p:cNvSpPr/>
            <p:nvPr/>
          </p:nvSpPr>
          <p:spPr>
            <a:xfrm>
              <a:off x="9958956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09" name="Google Shape;2978;p78"/>
            <p:cNvSpPr/>
            <p:nvPr/>
          </p:nvSpPr>
          <p:spPr>
            <a:xfrm>
              <a:off x="9857402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25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0" name="Google Shape;2979;p78"/>
            <p:cNvSpPr/>
            <p:nvPr/>
          </p:nvSpPr>
          <p:spPr>
            <a:xfrm>
              <a:off x="9756412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1" name="Google Shape;2980;p78"/>
            <p:cNvSpPr/>
            <p:nvPr/>
          </p:nvSpPr>
          <p:spPr>
            <a:xfrm>
              <a:off x="9655124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2" name="Google Shape;2981;p78"/>
            <p:cNvSpPr/>
            <p:nvPr/>
          </p:nvSpPr>
          <p:spPr>
            <a:xfrm>
              <a:off x="9655124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3" name="Google Shape;2982;p78"/>
            <p:cNvSpPr/>
            <p:nvPr/>
          </p:nvSpPr>
          <p:spPr>
            <a:xfrm>
              <a:off x="9553869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4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4" name="Google Shape;2983;p78"/>
            <p:cNvSpPr/>
            <p:nvPr/>
          </p:nvSpPr>
          <p:spPr>
            <a:xfrm>
              <a:off x="9452580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5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3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5" name="Google Shape;2984;p78"/>
            <p:cNvSpPr/>
            <p:nvPr/>
          </p:nvSpPr>
          <p:spPr>
            <a:xfrm>
              <a:off x="9351292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3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3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6" name="Google Shape;2985;p78"/>
            <p:cNvSpPr/>
            <p:nvPr/>
          </p:nvSpPr>
          <p:spPr>
            <a:xfrm>
              <a:off x="9250302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3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7" name="Google Shape;2986;p78"/>
            <p:cNvSpPr/>
            <p:nvPr/>
          </p:nvSpPr>
          <p:spPr>
            <a:xfrm>
              <a:off x="8642937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8" name="Google Shape;2987;p78"/>
            <p:cNvSpPr/>
            <p:nvPr/>
          </p:nvSpPr>
          <p:spPr>
            <a:xfrm>
              <a:off x="8642937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19" name="Google Shape;2988;p78"/>
            <p:cNvSpPr/>
            <p:nvPr/>
          </p:nvSpPr>
          <p:spPr>
            <a:xfrm>
              <a:off x="8744192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0" name="Google Shape;2989;p78"/>
            <p:cNvSpPr/>
            <p:nvPr/>
          </p:nvSpPr>
          <p:spPr>
            <a:xfrm>
              <a:off x="8744192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1" name="Google Shape;2990;p78"/>
            <p:cNvSpPr/>
            <p:nvPr/>
          </p:nvSpPr>
          <p:spPr>
            <a:xfrm>
              <a:off x="8744192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3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2" name="Google Shape;2991;p78"/>
            <p:cNvSpPr/>
            <p:nvPr/>
          </p:nvSpPr>
          <p:spPr>
            <a:xfrm>
              <a:off x="8744192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3" name="Google Shape;2992;p78"/>
            <p:cNvSpPr/>
            <p:nvPr/>
          </p:nvSpPr>
          <p:spPr>
            <a:xfrm>
              <a:off x="8744192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4" name="Google Shape;2993;p78"/>
            <p:cNvSpPr/>
            <p:nvPr/>
          </p:nvSpPr>
          <p:spPr>
            <a:xfrm>
              <a:off x="8744192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5" name="Google Shape;2994;p78"/>
            <p:cNvSpPr/>
            <p:nvPr/>
          </p:nvSpPr>
          <p:spPr>
            <a:xfrm>
              <a:off x="8744192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68" y="2131"/>
                  </a:cubicBezTo>
                  <a:cubicBezTo>
                    <a:pt x="1330" y="2131"/>
                    <a:pt x="1597" y="2033"/>
                    <a:pt x="1814" y="1813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6" name="Google Shape;2995;p78"/>
            <p:cNvSpPr/>
            <p:nvPr/>
          </p:nvSpPr>
          <p:spPr>
            <a:xfrm>
              <a:off x="8744192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4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7" name="Google Shape;2996;p78"/>
            <p:cNvSpPr/>
            <p:nvPr/>
          </p:nvSpPr>
          <p:spPr>
            <a:xfrm>
              <a:off x="8744192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1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8" name="Google Shape;2997;p78"/>
            <p:cNvSpPr/>
            <p:nvPr/>
          </p:nvSpPr>
          <p:spPr>
            <a:xfrm>
              <a:off x="8845215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3" y="1"/>
                  </a:moveTo>
                  <a:cubicBezTo>
                    <a:pt x="480" y="1"/>
                    <a:pt x="9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29" name="Google Shape;2998;p78"/>
            <p:cNvSpPr/>
            <p:nvPr/>
          </p:nvSpPr>
          <p:spPr>
            <a:xfrm>
              <a:off x="8845215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3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0" name="Google Shape;2999;p78"/>
            <p:cNvSpPr/>
            <p:nvPr/>
          </p:nvSpPr>
          <p:spPr>
            <a:xfrm>
              <a:off x="8845215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3" y="1"/>
                  </a:moveTo>
                  <a:cubicBezTo>
                    <a:pt x="480" y="1"/>
                    <a:pt x="9" y="472"/>
                    <a:pt x="0" y="1066"/>
                  </a:cubicBezTo>
                  <a:cubicBezTo>
                    <a:pt x="0" y="1703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1" y="1813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1" name="Google Shape;3000;p78"/>
            <p:cNvSpPr/>
            <p:nvPr/>
          </p:nvSpPr>
          <p:spPr>
            <a:xfrm>
              <a:off x="8845215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3" y="1"/>
                  </a:moveTo>
                  <a:cubicBezTo>
                    <a:pt x="480" y="1"/>
                    <a:pt x="9" y="481"/>
                    <a:pt x="0" y="1066"/>
                  </a:cubicBezTo>
                  <a:cubicBezTo>
                    <a:pt x="0" y="1710"/>
                    <a:pt x="529" y="2138"/>
                    <a:pt x="1078" y="2138"/>
                  </a:cubicBezTo>
                  <a:cubicBezTo>
                    <a:pt x="1340" y="2138"/>
                    <a:pt x="1606" y="2040"/>
                    <a:pt x="1821" y="1822"/>
                  </a:cubicBezTo>
                  <a:cubicBezTo>
                    <a:pt x="2496" y="1155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2" name="Google Shape;3001;p78"/>
            <p:cNvSpPr/>
            <p:nvPr/>
          </p:nvSpPr>
          <p:spPr>
            <a:xfrm>
              <a:off x="8845215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3" y="1"/>
                  </a:moveTo>
                  <a:cubicBezTo>
                    <a:pt x="480" y="1"/>
                    <a:pt x="9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3" name="Google Shape;3002;p78"/>
            <p:cNvSpPr/>
            <p:nvPr/>
          </p:nvSpPr>
          <p:spPr>
            <a:xfrm>
              <a:off x="8845215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3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4" name="Google Shape;3003;p78"/>
            <p:cNvSpPr/>
            <p:nvPr/>
          </p:nvSpPr>
          <p:spPr>
            <a:xfrm>
              <a:off x="8845215" y="227168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3" y="1"/>
                  </a:moveTo>
                  <a:cubicBezTo>
                    <a:pt x="480" y="1"/>
                    <a:pt x="9" y="472"/>
                    <a:pt x="0" y="1066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5" name="Google Shape;3004;p78"/>
            <p:cNvSpPr/>
            <p:nvPr/>
          </p:nvSpPr>
          <p:spPr>
            <a:xfrm>
              <a:off x="8845215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3" y="1"/>
                  </a:moveTo>
                  <a:cubicBezTo>
                    <a:pt x="480" y="9"/>
                    <a:pt x="9" y="481"/>
                    <a:pt x="0" y="1074"/>
                  </a:cubicBezTo>
                  <a:cubicBezTo>
                    <a:pt x="0" y="1712"/>
                    <a:pt x="529" y="2138"/>
                    <a:pt x="1077" y="2138"/>
                  </a:cubicBezTo>
                  <a:cubicBezTo>
                    <a:pt x="1339" y="2138"/>
                    <a:pt x="1606" y="2040"/>
                    <a:pt x="1821" y="1822"/>
                  </a:cubicBezTo>
                  <a:cubicBezTo>
                    <a:pt x="2496" y="1155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6" name="Google Shape;3005;p78"/>
            <p:cNvSpPr/>
            <p:nvPr/>
          </p:nvSpPr>
          <p:spPr>
            <a:xfrm>
              <a:off x="8946470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7" name="Google Shape;3006;p78"/>
            <p:cNvSpPr/>
            <p:nvPr/>
          </p:nvSpPr>
          <p:spPr>
            <a:xfrm>
              <a:off x="8946470" y="1765605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8" name="Google Shape;3007;p78"/>
            <p:cNvSpPr/>
            <p:nvPr/>
          </p:nvSpPr>
          <p:spPr>
            <a:xfrm>
              <a:off x="8946470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6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3"/>
                    <a:pt x="525" y="2129"/>
                    <a:pt x="1074" y="2129"/>
                  </a:cubicBezTo>
                  <a:cubicBezTo>
                    <a:pt x="1336" y="2129"/>
                    <a:pt x="1604" y="2032"/>
                    <a:pt x="1822" y="1813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39" name="Google Shape;3008;p78"/>
            <p:cNvSpPr/>
            <p:nvPr/>
          </p:nvSpPr>
          <p:spPr>
            <a:xfrm>
              <a:off x="8946470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9"/>
                    <a:pt x="9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0" name="Google Shape;3009;p78"/>
            <p:cNvSpPr/>
            <p:nvPr/>
          </p:nvSpPr>
          <p:spPr>
            <a:xfrm>
              <a:off x="8946470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1" name="Google Shape;3010;p78"/>
            <p:cNvSpPr/>
            <p:nvPr/>
          </p:nvSpPr>
          <p:spPr>
            <a:xfrm>
              <a:off x="8946470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2" name="Google Shape;3011;p78"/>
            <p:cNvSpPr/>
            <p:nvPr/>
          </p:nvSpPr>
          <p:spPr>
            <a:xfrm>
              <a:off x="8946470" y="2271681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6" y="1"/>
                  </a:moveTo>
                  <a:cubicBezTo>
                    <a:pt x="481" y="1"/>
                    <a:pt x="9" y="472"/>
                    <a:pt x="1" y="1066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3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3" name="Google Shape;3012;p78"/>
            <p:cNvSpPr/>
            <p:nvPr/>
          </p:nvSpPr>
          <p:spPr>
            <a:xfrm>
              <a:off x="8946470" y="2372671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9"/>
                    <a:pt x="9" y="481"/>
                    <a:pt x="1" y="1074"/>
                  </a:cubicBezTo>
                  <a:cubicBezTo>
                    <a:pt x="1" y="1712"/>
                    <a:pt x="525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97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4" name="Google Shape;3013;p78"/>
            <p:cNvSpPr/>
            <p:nvPr/>
          </p:nvSpPr>
          <p:spPr>
            <a:xfrm>
              <a:off x="9047759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5" name="Google Shape;3014;p78"/>
            <p:cNvSpPr/>
            <p:nvPr/>
          </p:nvSpPr>
          <p:spPr>
            <a:xfrm>
              <a:off x="9047759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6" name="Google Shape;3015;p78"/>
            <p:cNvSpPr/>
            <p:nvPr/>
          </p:nvSpPr>
          <p:spPr>
            <a:xfrm>
              <a:off x="9047759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7" name="Google Shape;3016;p78"/>
            <p:cNvSpPr/>
            <p:nvPr/>
          </p:nvSpPr>
          <p:spPr>
            <a:xfrm>
              <a:off x="9149047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8" name="Google Shape;3017;p78"/>
            <p:cNvSpPr/>
            <p:nvPr/>
          </p:nvSpPr>
          <p:spPr>
            <a:xfrm>
              <a:off x="9149047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49" name="Google Shape;3018;p78"/>
            <p:cNvSpPr/>
            <p:nvPr/>
          </p:nvSpPr>
          <p:spPr>
            <a:xfrm>
              <a:off x="9149047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4" y="2129"/>
                    <a:pt x="1070" y="2129"/>
                  </a:cubicBezTo>
                  <a:cubicBezTo>
                    <a:pt x="1331" y="2129"/>
                    <a:pt x="1597" y="2032"/>
                    <a:pt x="1813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0" name="Google Shape;3019;p78"/>
            <p:cNvSpPr/>
            <p:nvPr/>
          </p:nvSpPr>
          <p:spPr>
            <a:xfrm>
              <a:off x="9149047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7" y="2040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1" name="Google Shape;3020;p78"/>
            <p:cNvSpPr/>
            <p:nvPr/>
          </p:nvSpPr>
          <p:spPr>
            <a:xfrm>
              <a:off x="9047759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2" name="Google Shape;3021;p78"/>
            <p:cNvSpPr/>
            <p:nvPr/>
          </p:nvSpPr>
          <p:spPr>
            <a:xfrm>
              <a:off x="9047759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3" name="Google Shape;3022;p78"/>
            <p:cNvSpPr/>
            <p:nvPr/>
          </p:nvSpPr>
          <p:spPr>
            <a:xfrm>
              <a:off x="9047759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4" name="Google Shape;3023;p78"/>
            <p:cNvSpPr/>
            <p:nvPr/>
          </p:nvSpPr>
          <p:spPr>
            <a:xfrm>
              <a:off x="9047759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7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1" y="1813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5" name="Google Shape;3024;p78"/>
            <p:cNvSpPr/>
            <p:nvPr/>
          </p:nvSpPr>
          <p:spPr>
            <a:xfrm>
              <a:off x="9047759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6" name="Google Shape;3025;p78"/>
            <p:cNvSpPr/>
            <p:nvPr/>
          </p:nvSpPr>
          <p:spPr>
            <a:xfrm>
              <a:off x="9047759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7" name="Google Shape;3026;p78"/>
            <p:cNvSpPr/>
            <p:nvPr/>
          </p:nvSpPr>
          <p:spPr>
            <a:xfrm>
              <a:off x="8946470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1"/>
                    <a:pt x="9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1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8" name="Google Shape;3027;p78"/>
            <p:cNvSpPr/>
            <p:nvPr/>
          </p:nvSpPr>
          <p:spPr>
            <a:xfrm>
              <a:off x="8845215" y="247395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3" y="1"/>
                  </a:moveTo>
                  <a:cubicBezTo>
                    <a:pt x="480" y="1"/>
                    <a:pt x="9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40"/>
                    <a:pt x="1821" y="1821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59" name="Google Shape;3028;p78"/>
            <p:cNvSpPr/>
            <p:nvPr/>
          </p:nvSpPr>
          <p:spPr>
            <a:xfrm>
              <a:off x="8845215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3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0" name="Google Shape;3029;p78"/>
            <p:cNvSpPr/>
            <p:nvPr/>
          </p:nvSpPr>
          <p:spPr>
            <a:xfrm>
              <a:off x="8744192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1" name="Google Shape;3030;p78"/>
            <p:cNvSpPr/>
            <p:nvPr/>
          </p:nvSpPr>
          <p:spPr>
            <a:xfrm>
              <a:off x="8136827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2" name="Google Shape;3031;p78"/>
            <p:cNvSpPr/>
            <p:nvPr/>
          </p:nvSpPr>
          <p:spPr>
            <a:xfrm>
              <a:off x="8136827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3" name="Google Shape;3032;p78"/>
            <p:cNvSpPr/>
            <p:nvPr/>
          </p:nvSpPr>
          <p:spPr>
            <a:xfrm>
              <a:off x="8136827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4" name="Google Shape;3033;p78"/>
            <p:cNvSpPr/>
            <p:nvPr/>
          </p:nvSpPr>
          <p:spPr>
            <a:xfrm>
              <a:off x="8136827" y="2271681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5"/>
                    <a:pt x="525" y="2132"/>
                    <a:pt x="1072" y="2132"/>
                  </a:cubicBezTo>
                  <a:cubicBezTo>
                    <a:pt x="1332" y="2132"/>
                    <a:pt x="1597" y="2036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5" name="Google Shape;3034;p78"/>
            <p:cNvSpPr/>
            <p:nvPr/>
          </p:nvSpPr>
          <p:spPr>
            <a:xfrm>
              <a:off x="8136827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6" name="Google Shape;3035;p78"/>
            <p:cNvSpPr/>
            <p:nvPr/>
          </p:nvSpPr>
          <p:spPr>
            <a:xfrm>
              <a:off x="8136827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1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7" name="Google Shape;3036;p78"/>
            <p:cNvSpPr/>
            <p:nvPr/>
          </p:nvSpPr>
          <p:spPr>
            <a:xfrm>
              <a:off x="8136827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8" name="Google Shape;3037;p78"/>
            <p:cNvSpPr/>
            <p:nvPr/>
          </p:nvSpPr>
          <p:spPr>
            <a:xfrm>
              <a:off x="8136827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69" name="Google Shape;3038;p78"/>
            <p:cNvSpPr/>
            <p:nvPr/>
          </p:nvSpPr>
          <p:spPr>
            <a:xfrm>
              <a:off x="8136827" y="2777791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6" y="0"/>
                  </a:cubicBez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78" y="2137"/>
                  </a:cubicBezTo>
                  <a:cubicBezTo>
                    <a:pt x="1340" y="2137"/>
                    <a:pt x="1606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0" name="Google Shape;3039;p78"/>
            <p:cNvSpPr/>
            <p:nvPr/>
          </p:nvSpPr>
          <p:spPr>
            <a:xfrm>
              <a:off x="8136827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1" name="Google Shape;3040;p78"/>
            <p:cNvSpPr/>
            <p:nvPr/>
          </p:nvSpPr>
          <p:spPr>
            <a:xfrm>
              <a:off x="8136827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2" name="Google Shape;3041;p78"/>
            <p:cNvSpPr/>
            <p:nvPr/>
          </p:nvSpPr>
          <p:spPr>
            <a:xfrm>
              <a:off x="8136827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80" y="0"/>
                    <a:pt x="1" y="480"/>
                    <a:pt x="1" y="1073"/>
                  </a:cubicBezTo>
                  <a:cubicBezTo>
                    <a:pt x="1" y="1711"/>
                    <a:pt x="522" y="2137"/>
                    <a:pt x="1067" y="2137"/>
                  </a:cubicBezTo>
                  <a:cubicBezTo>
                    <a:pt x="1329" y="2137"/>
                    <a:pt x="1595" y="2039"/>
                    <a:pt x="1814" y="1821"/>
                  </a:cubicBezTo>
                  <a:cubicBezTo>
                    <a:pt x="2488" y="1154"/>
                    <a:pt x="2017" y="8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3" name="Google Shape;3042;p78"/>
            <p:cNvSpPr/>
            <p:nvPr/>
          </p:nvSpPr>
          <p:spPr>
            <a:xfrm>
              <a:off x="8136827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74"/>
                  </a:cubicBezTo>
                  <a:cubicBezTo>
                    <a:pt x="1" y="1712"/>
                    <a:pt x="525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4" name="Google Shape;3043;p78"/>
            <p:cNvSpPr/>
            <p:nvPr/>
          </p:nvSpPr>
          <p:spPr>
            <a:xfrm>
              <a:off x="8136827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5" name="Google Shape;3044;p78"/>
            <p:cNvSpPr/>
            <p:nvPr/>
          </p:nvSpPr>
          <p:spPr>
            <a:xfrm>
              <a:off x="8136827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6" name="Google Shape;3045;p78"/>
            <p:cNvSpPr/>
            <p:nvPr/>
          </p:nvSpPr>
          <p:spPr>
            <a:xfrm>
              <a:off x="8238116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72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55"/>
                    <a:pt x="2016" y="9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7" name="Google Shape;3046;p78"/>
            <p:cNvSpPr/>
            <p:nvPr/>
          </p:nvSpPr>
          <p:spPr>
            <a:xfrm>
              <a:off x="8238116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8" name="Google Shape;3047;p78"/>
            <p:cNvSpPr/>
            <p:nvPr/>
          </p:nvSpPr>
          <p:spPr>
            <a:xfrm>
              <a:off x="8238116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79" name="Google Shape;3048;p78"/>
            <p:cNvSpPr/>
            <p:nvPr/>
          </p:nvSpPr>
          <p:spPr>
            <a:xfrm>
              <a:off x="8238116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0" name="Google Shape;3049;p78"/>
            <p:cNvSpPr/>
            <p:nvPr/>
          </p:nvSpPr>
          <p:spPr>
            <a:xfrm>
              <a:off x="8238116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1" name="Google Shape;3050;p78"/>
            <p:cNvSpPr/>
            <p:nvPr/>
          </p:nvSpPr>
          <p:spPr>
            <a:xfrm>
              <a:off x="8238116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2" name="Google Shape;3051;p78"/>
            <p:cNvSpPr/>
            <p:nvPr/>
          </p:nvSpPr>
          <p:spPr>
            <a:xfrm>
              <a:off x="8238116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3" name="Google Shape;3052;p78"/>
            <p:cNvSpPr/>
            <p:nvPr/>
          </p:nvSpPr>
          <p:spPr>
            <a:xfrm>
              <a:off x="8238116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4" name="Google Shape;3053;p78"/>
            <p:cNvSpPr/>
            <p:nvPr/>
          </p:nvSpPr>
          <p:spPr>
            <a:xfrm>
              <a:off x="8238116" y="227168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5" name="Google Shape;3054;p78"/>
            <p:cNvSpPr/>
            <p:nvPr/>
          </p:nvSpPr>
          <p:spPr>
            <a:xfrm>
              <a:off x="8238116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16" y="9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6" name="Google Shape;3055;p78"/>
            <p:cNvSpPr/>
            <p:nvPr/>
          </p:nvSpPr>
          <p:spPr>
            <a:xfrm>
              <a:off x="8238116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7" name="Google Shape;3056;p78"/>
            <p:cNvSpPr/>
            <p:nvPr/>
          </p:nvSpPr>
          <p:spPr>
            <a:xfrm>
              <a:off x="8238116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8" name="Google Shape;3057;p78"/>
            <p:cNvSpPr/>
            <p:nvPr/>
          </p:nvSpPr>
          <p:spPr>
            <a:xfrm>
              <a:off x="8238116" y="2676502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89" name="Google Shape;3058;p78"/>
            <p:cNvSpPr/>
            <p:nvPr/>
          </p:nvSpPr>
          <p:spPr>
            <a:xfrm>
              <a:off x="8238116" y="2777791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0" name="Google Shape;3059;p78"/>
            <p:cNvSpPr/>
            <p:nvPr/>
          </p:nvSpPr>
          <p:spPr>
            <a:xfrm>
              <a:off x="8238116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1" name="Google Shape;3060;p78"/>
            <p:cNvSpPr/>
            <p:nvPr/>
          </p:nvSpPr>
          <p:spPr>
            <a:xfrm>
              <a:off x="8238116" y="308159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2" name="Google Shape;3061;p78"/>
            <p:cNvSpPr/>
            <p:nvPr/>
          </p:nvSpPr>
          <p:spPr>
            <a:xfrm>
              <a:off x="8238116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4"/>
                    <a:pt x="2016" y="8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3" name="Google Shape;3062;p78"/>
            <p:cNvSpPr/>
            <p:nvPr/>
          </p:nvSpPr>
          <p:spPr>
            <a:xfrm>
              <a:off x="8238116" y="3283867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4" name="Google Shape;3063;p78"/>
            <p:cNvSpPr/>
            <p:nvPr/>
          </p:nvSpPr>
          <p:spPr>
            <a:xfrm>
              <a:off x="8238116" y="3587699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5" name="Google Shape;3064;p78"/>
            <p:cNvSpPr/>
            <p:nvPr/>
          </p:nvSpPr>
          <p:spPr>
            <a:xfrm>
              <a:off x="8238116" y="348641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6" name="Google Shape;3065;p78"/>
            <p:cNvSpPr/>
            <p:nvPr/>
          </p:nvSpPr>
          <p:spPr>
            <a:xfrm>
              <a:off x="8238116" y="338515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7" name="Google Shape;3066;p78"/>
            <p:cNvSpPr/>
            <p:nvPr/>
          </p:nvSpPr>
          <p:spPr>
            <a:xfrm>
              <a:off x="8339371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8" name="Google Shape;3067;p78"/>
            <p:cNvSpPr/>
            <p:nvPr/>
          </p:nvSpPr>
          <p:spPr>
            <a:xfrm>
              <a:off x="8339371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299" name="Google Shape;3068;p78"/>
            <p:cNvSpPr/>
            <p:nvPr/>
          </p:nvSpPr>
          <p:spPr>
            <a:xfrm>
              <a:off x="8339371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3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0" name="Google Shape;3069;p78"/>
            <p:cNvSpPr/>
            <p:nvPr/>
          </p:nvSpPr>
          <p:spPr>
            <a:xfrm>
              <a:off x="8339371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1" name="Google Shape;3070;p78"/>
            <p:cNvSpPr/>
            <p:nvPr/>
          </p:nvSpPr>
          <p:spPr>
            <a:xfrm>
              <a:off x="8339371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2" name="Google Shape;3071;p78"/>
            <p:cNvSpPr/>
            <p:nvPr/>
          </p:nvSpPr>
          <p:spPr>
            <a:xfrm>
              <a:off x="8339371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3" name="Google Shape;3072;p78"/>
            <p:cNvSpPr/>
            <p:nvPr/>
          </p:nvSpPr>
          <p:spPr>
            <a:xfrm>
              <a:off x="8339371" y="227168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4" name="Google Shape;3073;p78"/>
            <p:cNvSpPr/>
            <p:nvPr/>
          </p:nvSpPr>
          <p:spPr>
            <a:xfrm>
              <a:off x="8339371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4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5" name="Google Shape;3074;p78"/>
            <p:cNvSpPr/>
            <p:nvPr/>
          </p:nvSpPr>
          <p:spPr>
            <a:xfrm>
              <a:off x="8339371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1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6" name="Google Shape;3075;p78"/>
            <p:cNvSpPr/>
            <p:nvPr/>
          </p:nvSpPr>
          <p:spPr>
            <a:xfrm>
              <a:off x="8339371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7" name="Google Shape;3076;p78"/>
            <p:cNvSpPr/>
            <p:nvPr/>
          </p:nvSpPr>
          <p:spPr>
            <a:xfrm>
              <a:off x="8339371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8" name="Google Shape;3077;p78"/>
            <p:cNvSpPr/>
            <p:nvPr/>
          </p:nvSpPr>
          <p:spPr>
            <a:xfrm>
              <a:off x="8339371" y="2777791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6" y="0"/>
                  </a:moveTo>
                  <a:cubicBezTo>
                    <a:pt x="1073" y="0"/>
                    <a:pt x="1069" y="0"/>
                    <a:pt x="1066" y="0"/>
                  </a:cubicBez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09" name="Google Shape;3078;p78"/>
            <p:cNvSpPr/>
            <p:nvPr/>
          </p:nvSpPr>
          <p:spPr>
            <a:xfrm>
              <a:off x="8339371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0" name="Google Shape;3079;p78"/>
            <p:cNvSpPr/>
            <p:nvPr/>
          </p:nvSpPr>
          <p:spPr>
            <a:xfrm>
              <a:off x="8339371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68" y="2131"/>
                  </a:cubicBezTo>
                  <a:cubicBezTo>
                    <a:pt x="1330" y="2131"/>
                    <a:pt x="1597" y="2033"/>
                    <a:pt x="1814" y="1814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1" name="Google Shape;3080;p78"/>
            <p:cNvSpPr/>
            <p:nvPr/>
          </p:nvSpPr>
          <p:spPr>
            <a:xfrm>
              <a:off x="8339371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4" y="1821"/>
                  </a:cubicBezTo>
                  <a:cubicBezTo>
                    <a:pt x="2489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2" name="Google Shape;3081;p78"/>
            <p:cNvSpPr/>
            <p:nvPr/>
          </p:nvSpPr>
          <p:spPr>
            <a:xfrm>
              <a:off x="8339371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3" name="Google Shape;3082;p78"/>
            <p:cNvSpPr/>
            <p:nvPr/>
          </p:nvSpPr>
          <p:spPr>
            <a:xfrm>
              <a:off x="8339371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74"/>
                  </a:cubicBezTo>
                  <a:cubicBezTo>
                    <a:pt x="1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2"/>
                  </a:cubicBezTo>
                  <a:cubicBezTo>
                    <a:pt x="2489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4" name="Google Shape;3083;p78"/>
            <p:cNvSpPr/>
            <p:nvPr/>
          </p:nvSpPr>
          <p:spPr>
            <a:xfrm>
              <a:off x="8440659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5" name="Google Shape;3084;p78"/>
            <p:cNvSpPr/>
            <p:nvPr/>
          </p:nvSpPr>
          <p:spPr>
            <a:xfrm>
              <a:off x="8440659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6" name="Google Shape;3085;p78"/>
            <p:cNvSpPr/>
            <p:nvPr/>
          </p:nvSpPr>
          <p:spPr>
            <a:xfrm>
              <a:off x="8440659" y="1866860"/>
              <a:ext cx="82585" cy="70759"/>
            </a:xfrm>
            <a:custGeom>
              <a:rect l="l" t="t" r="r" b="b"/>
              <a:pathLst>
                <a:path w="2486" h="2130" extrusionOk="0">
                  <a:moveTo>
                    <a:pt x="1075" y="1"/>
                  </a:moveTo>
                  <a:cubicBezTo>
                    <a:pt x="1072" y="1"/>
                    <a:pt x="1069" y="1"/>
                    <a:pt x="1065" y="1"/>
                  </a:cubicBezTo>
                  <a:cubicBezTo>
                    <a:pt x="472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3" y="1813"/>
                  </a:cubicBezTo>
                  <a:cubicBezTo>
                    <a:pt x="2486" y="1149"/>
                    <a:pt x="2012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7" name="Google Shape;3086;p78"/>
            <p:cNvSpPr/>
            <p:nvPr/>
          </p:nvSpPr>
          <p:spPr>
            <a:xfrm>
              <a:off x="8440659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66"/>
                  </a:cubicBezTo>
                  <a:cubicBezTo>
                    <a:pt x="0" y="1710"/>
                    <a:pt x="526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8" name="Google Shape;3087;p78"/>
            <p:cNvSpPr/>
            <p:nvPr/>
          </p:nvSpPr>
          <p:spPr>
            <a:xfrm>
              <a:off x="8440659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19" name="Google Shape;3088;p78"/>
            <p:cNvSpPr/>
            <p:nvPr/>
          </p:nvSpPr>
          <p:spPr>
            <a:xfrm>
              <a:off x="8440659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0" name="Google Shape;3089;p78"/>
            <p:cNvSpPr/>
            <p:nvPr/>
          </p:nvSpPr>
          <p:spPr>
            <a:xfrm>
              <a:off x="8440659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7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3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1" name="Google Shape;3090;p78"/>
            <p:cNvSpPr/>
            <p:nvPr/>
          </p:nvSpPr>
          <p:spPr>
            <a:xfrm>
              <a:off x="8440659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2" name="Google Shape;3091;p78"/>
            <p:cNvSpPr/>
            <p:nvPr/>
          </p:nvSpPr>
          <p:spPr>
            <a:xfrm>
              <a:off x="8440659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1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3" name="Google Shape;3092;p78"/>
            <p:cNvSpPr/>
            <p:nvPr/>
          </p:nvSpPr>
          <p:spPr>
            <a:xfrm>
              <a:off x="8440659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4" name="Google Shape;3093;p78"/>
            <p:cNvSpPr/>
            <p:nvPr/>
          </p:nvSpPr>
          <p:spPr>
            <a:xfrm>
              <a:off x="8440659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5" name="Google Shape;3094;p78"/>
            <p:cNvSpPr/>
            <p:nvPr/>
          </p:nvSpPr>
          <p:spPr>
            <a:xfrm>
              <a:off x="8440659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6" name="Google Shape;3095;p78"/>
            <p:cNvSpPr/>
            <p:nvPr/>
          </p:nvSpPr>
          <p:spPr>
            <a:xfrm>
              <a:off x="8440659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7" name="Google Shape;3096;p78"/>
            <p:cNvSpPr/>
            <p:nvPr/>
          </p:nvSpPr>
          <p:spPr>
            <a:xfrm>
              <a:off x="8440394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73" y="1"/>
                  </a:moveTo>
                  <a:cubicBezTo>
                    <a:pt x="480" y="1"/>
                    <a:pt x="8" y="480"/>
                    <a:pt x="0" y="1066"/>
                  </a:cubicBezTo>
                  <a:cubicBezTo>
                    <a:pt x="0" y="1708"/>
                    <a:pt x="526" y="2131"/>
                    <a:pt x="1073" y="2131"/>
                  </a:cubicBezTo>
                  <a:cubicBezTo>
                    <a:pt x="1336" y="2131"/>
                    <a:pt x="1605" y="2033"/>
                    <a:pt x="1821" y="1814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8" name="Google Shape;3097;p78"/>
            <p:cNvSpPr/>
            <p:nvPr/>
          </p:nvSpPr>
          <p:spPr>
            <a:xfrm>
              <a:off x="8440659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4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29" name="Google Shape;3098;p78"/>
            <p:cNvSpPr/>
            <p:nvPr/>
          </p:nvSpPr>
          <p:spPr>
            <a:xfrm>
              <a:off x="8440394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3" y="1"/>
                  </a:moveTo>
                  <a:cubicBezTo>
                    <a:pt x="480" y="9"/>
                    <a:pt x="8" y="480"/>
                    <a:pt x="0" y="1074"/>
                  </a:cubicBezTo>
                  <a:cubicBezTo>
                    <a:pt x="0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0" name="Google Shape;3099;p78"/>
            <p:cNvSpPr/>
            <p:nvPr/>
          </p:nvSpPr>
          <p:spPr>
            <a:xfrm>
              <a:off x="8541948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57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08" y="1"/>
                    <a:pt x="105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1" name="Google Shape;3100;p78"/>
            <p:cNvSpPr/>
            <p:nvPr/>
          </p:nvSpPr>
          <p:spPr>
            <a:xfrm>
              <a:off x="8541948" y="1765605"/>
              <a:ext cx="82585" cy="70792"/>
            </a:xfrm>
            <a:custGeom>
              <a:rect l="l" t="t" r="r" b="b"/>
              <a:pathLst>
                <a:path w="2486" h="2131" extrusionOk="0">
                  <a:moveTo>
                    <a:pt x="1067" y="0"/>
                  </a:moveTo>
                  <a:cubicBezTo>
                    <a:pt x="1064" y="0"/>
                    <a:pt x="1060" y="0"/>
                    <a:pt x="1057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7"/>
                    <a:pt x="522" y="2130"/>
                    <a:pt x="1067" y="2130"/>
                  </a:cubicBezTo>
                  <a:cubicBezTo>
                    <a:pt x="1329" y="2130"/>
                    <a:pt x="1596" y="2032"/>
                    <a:pt x="1813" y="1813"/>
                  </a:cubicBezTo>
                  <a:cubicBezTo>
                    <a:pt x="2485" y="1149"/>
                    <a:pt x="2011" y="0"/>
                    <a:pt x="10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2" name="Google Shape;3101;p78"/>
            <p:cNvSpPr/>
            <p:nvPr/>
          </p:nvSpPr>
          <p:spPr>
            <a:xfrm>
              <a:off x="8541948" y="1866860"/>
              <a:ext cx="82585" cy="70792"/>
            </a:xfrm>
            <a:custGeom>
              <a:rect l="l" t="t" r="r" b="b"/>
              <a:pathLst>
                <a:path w="2486" h="2131" extrusionOk="0">
                  <a:moveTo>
                    <a:pt x="1067" y="1"/>
                  </a:moveTo>
                  <a:cubicBezTo>
                    <a:pt x="1064" y="1"/>
                    <a:pt x="1060" y="1"/>
                    <a:pt x="1057" y="1"/>
                  </a:cubicBezTo>
                  <a:cubicBezTo>
                    <a:pt x="472" y="1"/>
                    <a:pt x="0" y="472"/>
                    <a:pt x="0" y="1066"/>
                  </a:cubicBezTo>
                  <a:cubicBezTo>
                    <a:pt x="0" y="1708"/>
                    <a:pt x="522" y="2131"/>
                    <a:pt x="1067" y="2131"/>
                  </a:cubicBezTo>
                  <a:cubicBezTo>
                    <a:pt x="1329" y="2131"/>
                    <a:pt x="1596" y="2033"/>
                    <a:pt x="1813" y="1813"/>
                  </a:cubicBezTo>
                  <a:cubicBezTo>
                    <a:pt x="2485" y="1141"/>
                    <a:pt x="2011" y="1"/>
                    <a:pt x="10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3" name="Google Shape;3102;p78"/>
            <p:cNvSpPr/>
            <p:nvPr/>
          </p:nvSpPr>
          <p:spPr>
            <a:xfrm>
              <a:off x="8541948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57" y="1"/>
                  </a:moveTo>
                  <a:cubicBezTo>
                    <a:pt x="472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7" y="2040"/>
                    <a:pt x="1813" y="1822"/>
                  </a:cubicBezTo>
                  <a:cubicBezTo>
                    <a:pt x="2488" y="1147"/>
                    <a:pt x="2008" y="1"/>
                    <a:pt x="105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4" name="Google Shape;3103;p78"/>
            <p:cNvSpPr/>
            <p:nvPr/>
          </p:nvSpPr>
          <p:spPr>
            <a:xfrm>
              <a:off x="8541948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57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08" y="1"/>
                    <a:pt x="105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5" name="Google Shape;3104;p78"/>
            <p:cNvSpPr/>
            <p:nvPr/>
          </p:nvSpPr>
          <p:spPr>
            <a:xfrm>
              <a:off x="8541948" y="2170393"/>
              <a:ext cx="82585" cy="70825"/>
            </a:xfrm>
            <a:custGeom>
              <a:rect l="l" t="t" r="r" b="b"/>
              <a:pathLst>
                <a:path w="2486" h="2132" extrusionOk="0">
                  <a:moveTo>
                    <a:pt x="1067" y="1"/>
                  </a:moveTo>
                  <a:cubicBezTo>
                    <a:pt x="1064" y="1"/>
                    <a:pt x="1060" y="1"/>
                    <a:pt x="1057" y="1"/>
                  </a:cubicBezTo>
                  <a:cubicBezTo>
                    <a:pt x="472" y="1"/>
                    <a:pt x="0" y="481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5" y="1150"/>
                    <a:pt x="2011" y="1"/>
                    <a:pt x="10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6" name="Google Shape;3105;p78"/>
            <p:cNvSpPr/>
            <p:nvPr/>
          </p:nvSpPr>
          <p:spPr>
            <a:xfrm>
              <a:off x="8541948" y="2271681"/>
              <a:ext cx="82585" cy="70792"/>
            </a:xfrm>
            <a:custGeom>
              <a:rect l="l" t="t" r="r" b="b"/>
              <a:pathLst>
                <a:path w="2486" h="2131" extrusionOk="0">
                  <a:moveTo>
                    <a:pt x="1067" y="1"/>
                  </a:moveTo>
                  <a:cubicBezTo>
                    <a:pt x="1064" y="1"/>
                    <a:pt x="1060" y="1"/>
                    <a:pt x="1057" y="1"/>
                  </a:cubicBezTo>
                  <a:cubicBezTo>
                    <a:pt x="472" y="1"/>
                    <a:pt x="0" y="480"/>
                    <a:pt x="0" y="1066"/>
                  </a:cubicBezTo>
                  <a:cubicBezTo>
                    <a:pt x="0" y="1707"/>
                    <a:pt x="522" y="2131"/>
                    <a:pt x="1067" y="2131"/>
                  </a:cubicBezTo>
                  <a:cubicBezTo>
                    <a:pt x="1329" y="2131"/>
                    <a:pt x="1596" y="2033"/>
                    <a:pt x="1813" y="1813"/>
                  </a:cubicBezTo>
                  <a:cubicBezTo>
                    <a:pt x="2485" y="1149"/>
                    <a:pt x="2011" y="1"/>
                    <a:pt x="10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7" name="Google Shape;3106;p78"/>
            <p:cNvSpPr/>
            <p:nvPr/>
          </p:nvSpPr>
          <p:spPr>
            <a:xfrm>
              <a:off x="8541948" y="2372671"/>
              <a:ext cx="82652" cy="71091"/>
            </a:xfrm>
            <a:custGeom>
              <a:rect l="l" t="t" r="r" b="b"/>
              <a:pathLst>
                <a:path w="2488" h="2140" extrusionOk="0">
                  <a:moveTo>
                    <a:pt x="1057" y="1"/>
                  </a:moveTo>
                  <a:cubicBezTo>
                    <a:pt x="472" y="9"/>
                    <a:pt x="0" y="481"/>
                    <a:pt x="0" y="1074"/>
                  </a:cubicBezTo>
                  <a:cubicBezTo>
                    <a:pt x="0" y="1716"/>
                    <a:pt x="522" y="2139"/>
                    <a:pt x="1069" y="2139"/>
                  </a:cubicBezTo>
                  <a:cubicBezTo>
                    <a:pt x="1333" y="2139"/>
                    <a:pt x="1602" y="2041"/>
                    <a:pt x="1821" y="1822"/>
                  </a:cubicBezTo>
                  <a:cubicBezTo>
                    <a:pt x="2488" y="1147"/>
                    <a:pt x="2008" y="1"/>
                    <a:pt x="105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8" name="Google Shape;3107;p78"/>
            <p:cNvSpPr/>
            <p:nvPr/>
          </p:nvSpPr>
          <p:spPr>
            <a:xfrm>
              <a:off x="8541948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57" y="1"/>
                  </a:moveTo>
                  <a:cubicBezTo>
                    <a:pt x="472" y="9"/>
                    <a:pt x="0" y="480"/>
                    <a:pt x="0" y="1065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08" y="1"/>
                    <a:pt x="105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39" name="Google Shape;3108;p78"/>
            <p:cNvSpPr/>
            <p:nvPr/>
          </p:nvSpPr>
          <p:spPr>
            <a:xfrm>
              <a:off x="8642937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0" name="Google Shape;3109;p78"/>
            <p:cNvSpPr/>
            <p:nvPr/>
          </p:nvSpPr>
          <p:spPr>
            <a:xfrm>
              <a:off x="8642937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1" name="Google Shape;3110;p78"/>
            <p:cNvSpPr/>
            <p:nvPr/>
          </p:nvSpPr>
          <p:spPr>
            <a:xfrm>
              <a:off x="8642937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2" name="Google Shape;3111;p78"/>
            <p:cNvSpPr/>
            <p:nvPr/>
          </p:nvSpPr>
          <p:spPr>
            <a:xfrm>
              <a:off x="8642937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3" name="Google Shape;3112;p78"/>
            <p:cNvSpPr/>
            <p:nvPr/>
          </p:nvSpPr>
          <p:spPr>
            <a:xfrm>
              <a:off x="8642937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4" name="Google Shape;3113;p78"/>
            <p:cNvSpPr/>
            <p:nvPr/>
          </p:nvSpPr>
          <p:spPr>
            <a:xfrm>
              <a:off x="8642937" y="2170426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5" name="Google Shape;3114;p78"/>
            <p:cNvSpPr/>
            <p:nvPr/>
          </p:nvSpPr>
          <p:spPr>
            <a:xfrm>
              <a:off x="8642937" y="227168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6" name="Google Shape;3115;p78"/>
            <p:cNvSpPr/>
            <p:nvPr/>
          </p:nvSpPr>
          <p:spPr>
            <a:xfrm>
              <a:off x="8642937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5" y="2138"/>
                    <a:pt x="1073" y="2138"/>
                  </a:cubicBezTo>
                  <a:cubicBezTo>
                    <a:pt x="1335" y="2138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7" name="Google Shape;3116;p78"/>
            <p:cNvSpPr/>
            <p:nvPr/>
          </p:nvSpPr>
          <p:spPr>
            <a:xfrm>
              <a:off x="8642937" y="247395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1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8" name="Google Shape;3117;p78"/>
            <p:cNvSpPr/>
            <p:nvPr/>
          </p:nvSpPr>
          <p:spPr>
            <a:xfrm>
              <a:off x="8642937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49" name="Google Shape;3118;p78"/>
            <p:cNvSpPr/>
            <p:nvPr/>
          </p:nvSpPr>
          <p:spPr>
            <a:xfrm>
              <a:off x="8541948" y="2575247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57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0" name="Google Shape;3119;p78"/>
            <p:cNvSpPr/>
            <p:nvPr/>
          </p:nvSpPr>
          <p:spPr>
            <a:xfrm>
              <a:off x="8541948" y="2676502"/>
              <a:ext cx="82585" cy="70792"/>
            </a:xfrm>
            <a:custGeom>
              <a:rect l="l" t="t" r="r" b="b"/>
              <a:pathLst>
                <a:path w="2486" h="2131" extrusionOk="0">
                  <a:moveTo>
                    <a:pt x="1067" y="1"/>
                  </a:moveTo>
                  <a:cubicBezTo>
                    <a:pt x="1064" y="1"/>
                    <a:pt x="1060" y="1"/>
                    <a:pt x="1057" y="1"/>
                  </a:cubicBezTo>
                  <a:cubicBezTo>
                    <a:pt x="472" y="1"/>
                    <a:pt x="0" y="480"/>
                    <a:pt x="0" y="1066"/>
                  </a:cubicBezTo>
                  <a:cubicBezTo>
                    <a:pt x="0" y="1707"/>
                    <a:pt x="522" y="2131"/>
                    <a:pt x="1067" y="2131"/>
                  </a:cubicBezTo>
                  <a:cubicBezTo>
                    <a:pt x="1329" y="2131"/>
                    <a:pt x="1596" y="2033"/>
                    <a:pt x="1813" y="1813"/>
                  </a:cubicBezTo>
                  <a:cubicBezTo>
                    <a:pt x="2485" y="1149"/>
                    <a:pt x="2011" y="1"/>
                    <a:pt x="106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1" name="Google Shape;3120;p78"/>
            <p:cNvSpPr/>
            <p:nvPr/>
          </p:nvSpPr>
          <p:spPr>
            <a:xfrm>
              <a:off x="8541948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67" y="0"/>
                  </a:moveTo>
                  <a:cubicBezTo>
                    <a:pt x="1064" y="0"/>
                    <a:pt x="1060" y="0"/>
                    <a:pt x="1057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1" y="1821"/>
                  </a:cubicBezTo>
                  <a:cubicBezTo>
                    <a:pt x="2493" y="1149"/>
                    <a:pt x="2019" y="0"/>
                    <a:pt x="10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2" name="Google Shape;3121;p78"/>
            <p:cNvSpPr/>
            <p:nvPr/>
          </p:nvSpPr>
          <p:spPr>
            <a:xfrm>
              <a:off x="8541948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57" y="1"/>
                  </a:moveTo>
                  <a:cubicBezTo>
                    <a:pt x="472" y="9"/>
                    <a:pt x="0" y="480"/>
                    <a:pt x="0" y="1066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7" y="2040"/>
                    <a:pt x="1813" y="1822"/>
                  </a:cubicBezTo>
                  <a:cubicBezTo>
                    <a:pt x="2488" y="1147"/>
                    <a:pt x="2008" y="1"/>
                    <a:pt x="105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3" name="Google Shape;3122;p78"/>
            <p:cNvSpPr/>
            <p:nvPr/>
          </p:nvSpPr>
          <p:spPr>
            <a:xfrm>
              <a:off x="8541649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4" name="Google Shape;3123;p78"/>
            <p:cNvSpPr/>
            <p:nvPr/>
          </p:nvSpPr>
          <p:spPr>
            <a:xfrm>
              <a:off x="8541948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57" y="0"/>
                  </a:moveTo>
                  <a:cubicBezTo>
                    <a:pt x="472" y="8"/>
                    <a:pt x="0" y="480"/>
                    <a:pt x="0" y="1073"/>
                  </a:cubicBezTo>
                  <a:cubicBezTo>
                    <a:pt x="0" y="1711"/>
                    <a:pt x="524" y="2137"/>
                    <a:pt x="1070" y="2137"/>
                  </a:cubicBezTo>
                  <a:cubicBezTo>
                    <a:pt x="1331" y="2137"/>
                    <a:pt x="1597" y="2039"/>
                    <a:pt x="1813" y="1821"/>
                  </a:cubicBezTo>
                  <a:cubicBezTo>
                    <a:pt x="2488" y="1146"/>
                    <a:pt x="2008" y="0"/>
                    <a:pt x="10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5" name="Google Shape;3124;p78"/>
            <p:cNvSpPr/>
            <p:nvPr/>
          </p:nvSpPr>
          <p:spPr>
            <a:xfrm>
              <a:off x="8541649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6" y="1"/>
                  </a:moveTo>
                  <a:cubicBezTo>
                    <a:pt x="481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4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6" name="Google Shape;3125;p78"/>
            <p:cNvSpPr/>
            <p:nvPr/>
          </p:nvSpPr>
          <p:spPr>
            <a:xfrm>
              <a:off x="8541948" y="2980334"/>
              <a:ext cx="82585" cy="70792"/>
            </a:xfrm>
            <a:custGeom>
              <a:rect l="l" t="t" r="r" b="b"/>
              <a:pathLst>
                <a:path w="2486" h="2131" extrusionOk="0">
                  <a:moveTo>
                    <a:pt x="1067" y="0"/>
                  </a:moveTo>
                  <a:cubicBezTo>
                    <a:pt x="1064" y="0"/>
                    <a:pt x="1060" y="0"/>
                    <a:pt x="1057" y="0"/>
                  </a:cubicBezTo>
                  <a:cubicBezTo>
                    <a:pt x="472" y="0"/>
                    <a:pt x="0" y="480"/>
                    <a:pt x="0" y="1065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5" y="1149"/>
                    <a:pt x="2011" y="0"/>
                    <a:pt x="106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7" name="Google Shape;3126;p78"/>
            <p:cNvSpPr/>
            <p:nvPr/>
          </p:nvSpPr>
          <p:spPr>
            <a:xfrm>
              <a:off x="8440659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8" name="Google Shape;3127;p78"/>
            <p:cNvSpPr/>
            <p:nvPr/>
          </p:nvSpPr>
          <p:spPr>
            <a:xfrm>
              <a:off x="8339371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59" name="Google Shape;3128;p78"/>
            <p:cNvSpPr/>
            <p:nvPr/>
          </p:nvSpPr>
          <p:spPr>
            <a:xfrm>
              <a:off x="8238116" y="2980334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0" name="Google Shape;3129;p78"/>
            <p:cNvSpPr/>
            <p:nvPr/>
          </p:nvSpPr>
          <p:spPr>
            <a:xfrm>
              <a:off x="8136827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1" name="Google Shape;3130;p78"/>
            <p:cNvSpPr/>
            <p:nvPr/>
          </p:nvSpPr>
          <p:spPr>
            <a:xfrm>
              <a:off x="8035572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2" name="Google Shape;3131;p78"/>
            <p:cNvSpPr/>
            <p:nvPr/>
          </p:nvSpPr>
          <p:spPr>
            <a:xfrm>
              <a:off x="7934284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3" name="Google Shape;3132;p78"/>
            <p:cNvSpPr/>
            <p:nvPr/>
          </p:nvSpPr>
          <p:spPr>
            <a:xfrm>
              <a:off x="8845215" y="4296053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3" y="1"/>
                  </a:moveTo>
                  <a:cubicBezTo>
                    <a:pt x="480" y="1"/>
                    <a:pt x="9" y="480"/>
                    <a:pt x="0" y="1066"/>
                  </a:cubicBezTo>
                  <a:cubicBezTo>
                    <a:pt x="0" y="1709"/>
                    <a:pt x="529" y="2134"/>
                    <a:pt x="1078" y="2134"/>
                  </a:cubicBezTo>
                  <a:cubicBezTo>
                    <a:pt x="1340" y="2134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4" name="Google Shape;3133;p78"/>
            <p:cNvSpPr/>
            <p:nvPr/>
          </p:nvSpPr>
          <p:spPr>
            <a:xfrm>
              <a:off x="8845215" y="4194798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3" y="0"/>
                  </a:moveTo>
                  <a:cubicBezTo>
                    <a:pt x="480" y="0"/>
                    <a:pt x="9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1" y="1821"/>
                  </a:cubicBezTo>
                  <a:cubicBezTo>
                    <a:pt x="2496" y="1154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5" name="Google Shape;3134;p78"/>
            <p:cNvSpPr/>
            <p:nvPr/>
          </p:nvSpPr>
          <p:spPr>
            <a:xfrm>
              <a:off x="8946470" y="3992520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6" y="0"/>
                  </a:moveTo>
                  <a:cubicBezTo>
                    <a:pt x="481" y="0"/>
                    <a:pt x="9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2"/>
                    <a:pt x="1822" y="1813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6" name="Google Shape;3135;p78"/>
            <p:cNvSpPr/>
            <p:nvPr/>
          </p:nvSpPr>
          <p:spPr>
            <a:xfrm>
              <a:off x="8946470" y="389123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7" name="Google Shape;3136;p78"/>
            <p:cNvSpPr/>
            <p:nvPr/>
          </p:nvSpPr>
          <p:spPr>
            <a:xfrm>
              <a:off x="8744192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8" name="Google Shape;3137;p78"/>
            <p:cNvSpPr/>
            <p:nvPr/>
          </p:nvSpPr>
          <p:spPr>
            <a:xfrm>
              <a:off x="8744192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69" name="Google Shape;3138;p78"/>
            <p:cNvSpPr/>
            <p:nvPr/>
          </p:nvSpPr>
          <p:spPr>
            <a:xfrm>
              <a:off x="8642937" y="4296053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0" name="Google Shape;3139;p78"/>
            <p:cNvSpPr/>
            <p:nvPr/>
          </p:nvSpPr>
          <p:spPr>
            <a:xfrm>
              <a:off x="8642937" y="4194798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39"/>
                    <a:pt x="1821" y="1821"/>
                  </a:cubicBezTo>
                  <a:cubicBezTo>
                    <a:pt x="2488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1" name="Google Shape;3140;p78"/>
            <p:cNvSpPr/>
            <p:nvPr/>
          </p:nvSpPr>
          <p:spPr>
            <a:xfrm>
              <a:off x="8642937" y="4093510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2" name="Google Shape;3141;p78"/>
            <p:cNvSpPr/>
            <p:nvPr/>
          </p:nvSpPr>
          <p:spPr>
            <a:xfrm>
              <a:off x="8541748" y="4296053"/>
              <a:ext cx="82851" cy="71025"/>
            </a:xfrm>
            <a:custGeom>
              <a:rect l="l" t="t" r="r" b="b"/>
              <a:pathLst>
                <a:path w="2494" h="2138" extrusionOk="0">
                  <a:moveTo>
                    <a:pt x="1063" y="1"/>
                  </a:moveTo>
                  <a:cubicBezTo>
                    <a:pt x="478" y="1"/>
                    <a:pt x="6" y="480"/>
                    <a:pt x="6" y="1066"/>
                  </a:cubicBezTo>
                  <a:cubicBezTo>
                    <a:pt x="1" y="1709"/>
                    <a:pt x="528" y="2137"/>
                    <a:pt x="1076" y="2137"/>
                  </a:cubicBezTo>
                  <a:cubicBezTo>
                    <a:pt x="1337" y="2137"/>
                    <a:pt x="1603" y="2040"/>
                    <a:pt x="1819" y="1822"/>
                  </a:cubicBezTo>
                  <a:cubicBezTo>
                    <a:pt x="2494" y="1147"/>
                    <a:pt x="2014" y="1"/>
                    <a:pt x="10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3" name="Google Shape;3142;p78"/>
            <p:cNvSpPr/>
            <p:nvPr/>
          </p:nvSpPr>
          <p:spPr>
            <a:xfrm>
              <a:off x="8541748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63" y="0"/>
                  </a:moveTo>
                  <a:cubicBezTo>
                    <a:pt x="478" y="8"/>
                    <a:pt x="6" y="480"/>
                    <a:pt x="6" y="1065"/>
                  </a:cubicBezTo>
                  <a:cubicBezTo>
                    <a:pt x="1" y="1709"/>
                    <a:pt x="528" y="2137"/>
                    <a:pt x="1076" y="2137"/>
                  </a:cubicBezTo>
                  <a:cubicBezTo>
                    <a:pt x="1337" y="2137"/>
                    <a:pt x="1603" y="2039"/>
                    <a:pt x="1819" y="1821"/>
                  </a:cubicBezTo>
                  <a:cubicBezTo>
                    <a:pt x="2494" y="1146"/>
                    <a:pt x="2014" y="0"/>
                    <a:pt x="106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4" name="Google Shape;3143;p78"/>
            <p:cNvSpPr/>
            <p:nvPr/>
          </p:nvSpPr>
          <p:spPr>
            <a:xfrm>
              <a:off x="8845215" y="4498597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3" y="1"/>
                  </a:moveTo>
                  <a:cubicBezTo>
                    <a:pt x="480" y="1"/>
                    <a:pt x="9" y="472"/>
                    <a:pt x="0" y="1066"/>
                  </a:cubicBezTo>
                  <a:cubicBezTo>
                    <a:pt x="0" y="1704"/>
                    <a:pt x="529" y="2129"/>
                    <a:pt x="1077" y="2129"/>
                  </a:cubicBezTo>
                  <a:cubicBezTo>
                    <a:pt x="1339" y="2129"/>
                    <a:pt x="1606" y="2032"/>
                    <a:pt x="1821" y="1814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5" name="Google Shape;3144;p78"/>
            <p:cNvSpPr/>
            <p:nvPr/>
          </p:nvSpPr>
          <p:spPr>
            <a:xfrm>
              <a:off x="8744192" y="4498597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4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4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6" name="Google Shape;3145;p78"/>
            <p:cNvSpPr/>
            <p:nvPr/>
          </p:nvSpPr>
          <p:spPr>
            <a:xfrm>
              <a:off x="8642937" y="4498597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4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7" name="Google Shape;3146;p78"/>
            <p:cNvSpPr/>
            <p:nvPr/>
          </p:nvSpPr>
          <p:spPr>
            <a:xfrm>
              <a:off x="8541649" y="4498597"/>
              <a:ext cx="82884" cy="70825"/>
            </a:xfrm>
            <a:custGeom>
              <a:rect l="l" t="t" r="r" b="b"/>
              <a:pathLst>
                <a:path w="2495" h="2132" extrusionOk="0">
                  <a:moveTo>
                    <a:pt x="1076" y="1"/>
                  </a:moveTo>
                  <a:cubicBezTo>
                    <a:pt x="1073" y="1"/>
                    <a:pt x="1069" y="1"/>
                    <a:pt x="1066" y="1"/>
                  </a:cubicBezTo>
                  <a:cubicBezTo>
                    <a:pt x="481" y="1"/>
                    <a:pt x="1" y="480"/>
                    <a:pt x="9" y="1066"/>
                  </a:cubicBezTo>
                  <a:cubicBezTo>
                    <a:pt x="9" y="1708"/>
                    <a:pt x="531" y="2131"/>
                    <a:pt x="1078" y="2131"/>
                  </a:cubicBezTo>
                  <a:cubicBezTo>
                    <a:pt x="1342" y="2131"/>
                    <a:pt x="1611" y="2033"/>
                    <a:pt x="1830" y="1814"/>
                  </a:cubicBezTo>
                  <a:cubicBezTo>
                    <a:pt x="2494" y="1141"/>
                    <a:pt x="2020" y="1"/>
                    <a:pt x="107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8" name="Google Shape;3147;p78"/>
            <p:cNvSpPr/>
            <p:nvPr/>
          </p:nvSpPr>
          <p:spPr>
            <a:xfrm>
              <a:off x="8440659" y="4498597"/>
              <a:ext cx="82585" cy="70825"/>
            </a:xfrm>
            <a:custGeom>
              <a:rect l="l" t="t" r="r" b="b"/>
              <a:pathLst>
                <a:path w="2486" h="2132" extrusionOk="0">
                  <a:moveTo>
                    <a:pt x="1075" y="1"/>
                  </a:moveTo>
                  <a:cubicBezTo>
                    <a:pt x="1072" y="1"/>
                    <a:pt x="1069" y="1"/>
                    <a:pt x="1065" y="1"/>
                  </a:cubicBezTo>
                  <a:cubicBezTo>
                    <a:pt x="472" y="1"/>
                    <a:pt x="0" y="480"/>
                    <a:pt x="0" y="1066"/>
                  </a:cubicBezTo>
                  <a:cubicBezTo>
                    <a:pt x="0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6" y="1141"/>
                    <a:pt x="2012" y="1"/>
                    <a:pt x="107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79" name="Google Shape;3148;p78"/>
            <p:cNvSpPr/>
            <p:nvPr/>
          </p:nvSpPr>
          <p:spPr>
            <a:xfrm>
              <a:off x="8440659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0" name="Google Shape;3149;p78"/>
            <p:cNvSpPr/>
            <p:nvPr/>
          </p:nvSpPr>
          <p:spPr>
            <a:xfrm>
              <a:off x="8339371" y="439734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1" name="Google Shape;3150;p78"/>
            <p:cNvSpPr/>
            <p:nvPr/>
          </p:nvSpPr>
          <p:spPr>
            <a:xfrm>
              <a:off x="8339205" y="4296053"/>
              <a:ext cx="82851" cy="70892"/>
            </a:xfrm>
            <a:custGeom>
              <a:rect l="l" t="t" r="r" b="b"/>
              <a:pathLst>
                <a:path w="2494" h="2134" extrusionOk="0">
                  <a:moveTo>
                    <a:pt x="1071" y="1"/>
                  </a:moveTo>
                  <a:cubicBezTo>
                    <a:pt x="477" y="1"/>
                    <a:pt x="6" y="480"/>
                    <a:pt x="6" y="1066"/>
                  </a:cubicBezTo>
                  <a:cubicBezTo>
                    <a:pt x="0" y="1709"/>
                    <a:pt x="528" y="2134"/>
                    <a:pt x="1076" y="2134"/>
                  </a:cubicBezTo>
                  <a:cubicBezTo>
                    <a:pt x="1337" y="2134"/>
                    <a:pt x="1603" y="2037"/>
                    <a:pt x="1819" y="1822"/>
                  </a:cubicBezTo>
                  <a:cubicBezTo>
                    <a:pt x="2494" y="1147"/>
                    <a:pt x="2022" y="1"/>
                    <a:pt x="107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2" name="Google Shape;3151;p78"/>
            <p:cNvSpPr/>
            <p:nvPr/>
          </p:nvSpPr>
          <p:spPr>
            <a:xfrm>
              <a:off x="8237916" y="4296053"/>
              <a:ext cx="82851" cy="70892"/>
            </a:xfrm>
            <a:custGeom>
              <a:rect l="l" t="t" r="r" b="b"/>
              <a:pathLst>
                <a:path w="2494" h="2134" extrusionOk="0">
                  <a:moveTo>
                    <a:pt x="1071" y="1"/>
                  </a:moveTo>
                  <a:cubicBezTo>
                    <a:pt x="486" y="1"/>
                    <a:pt x="6" y="480"/>
                    <a:pt x="6" y="1066"/>
                  </a:cubicBezTo>
                  <a:cubicBezTo>
                    <a:pt x="1" y="1709"/>
                    <a:pt x="528" y="2134"/>
                    <a:pt x="1076" y="2134"/>
                  </a:cubicBezTo>
                  <a:cubicBezTo>
                    <a:pt x="1338" y="2134"/>
                    <a:pt x="1604" y="2037"/>
                    <a:pt x="1819" y="1822"/>
                  </a:cubicBezTo>
                  <a:cubicBezTo>
                    <a:pt x="2494" y="1155"/>
                    <a:pt x="2022" y="1"/>
                    <a:pt x="107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3" name="Google Shape;3152;p78"/>
            <p:cNvSpPr/>
            <p:nvPr/>
          </p:nvSpPr>
          <p:spPr>
            <a:xfrm>
              <a:off x="8237916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6" y="0"/>
                    <a:pt x="6" y="480"/>
                    <a:pt x="6" y="1065"/>
                  </a:cubicBezTo>
                  <a:cubicBezTo>
                    <a:pt x="1" y="1709"/>
                    <a:pt x="524" y="2137"/>
                    <a:pt x="1072" y="2137"/>
                  </a:cubicBezTo>
                  <a:cubicBezTo>
                    <a:pt x="1334" y="2137"/>
                    <a:pt x="1601" y="2039"/>
                    <a:pt x="1819" y="1821"/>
                  </a:cubicBezTo>
                  <a:cubicBezTo>
                    <a:pt x="2494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4" name="Google Shape;3153;p78"/>
            <p:cNvSpPr/>
            <p:nvPr/>
          </p:nvSpPr>
          <p:spPr>
            <a:xfrm>
              <a:off x="8136661" y="4194798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5" y="0"/>
                    <a:pt x="6" y="480"/>
                    <a:pt x="6" y="1065"/>
                  </a:cubicBezTo>
                  <a:cubicBezTo>
                    <a:pt x="0" y="1709"/>
                    <a:pt x="524" y="2137"/>
                    <a:pt x="1072" y="2137"/>
                  </a:cubicBezTo>
                  <a:cubicBezTo>
                    <a:pt x="1333" y="2137"/>
                    <a:pt x="1601" y="2039"/>
                    <a:pt x="1819" y="1821"/>
                  </a:cubicBezTo>
                  <a:cubicBezTo>
                    <a:pt x="2493" y="1154"/>
                    <a:pt x="2022" y="8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5" name="Google Shape;3154;p78"/>
            <p:cNvSpPr/>
            <p:nvPr/>
          </p:nvSpPr>
          <p:spPr>
            <a:xfrm>
              <a:off x="8136661" y="4093510"/>
              <a:ext cx="82851" cy="71091"/>
            </a:xfrm>
            <a:custGeom>
              <a:rect l="l" t="t" r="r" b="b"/>
              <a:pathLst>
                <a:path w="2494" h="2140" extrusionOk="0">
                  <a:moveTo>
                    <a:pt x="1071" y="1"/>
                  </a:moveTo>
                  <a:cubicBezTo>
                    <a:pt x="485" y="1"/>
                    <a:pt x="6" y="480"/>
                    <a:pt x="6" y="1066"/>
                  </a:cubicBezTo>
                  <a:cubicBezTo>
                    <a:pt x="0" y="1711"/>
                    <a:pt x="527" y="2140"/>
                    <a:pt x="1077" y="2140"/>
                  </a:cubicBezTo>
                  <a:cubicBezTo>
                    <a:pt x="1337" y="2140"/>
                    <a:pt x="1602" y="2044"/>
                    <a:pt x="1819" y="1830"/>
                  </a:cubicBezTo>
                  <a:cubicBezTo>
                    <a:pt x="2493" y="1155"/>
                    <a:pt x="2022" y="9"/>
                    <a:pt x="107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6" name="Google Shape;3155;p78"/>
            <p:cNvSpPr/>
            <p:nvPr/>
          </p:nvSpPr>
          <p:spPr>
            <a:xfrm>
              <a:off x="8339205" y="4093510"/>
              <a:ext cx="82851" cy="71025"/>
            </a:xfrm>
            <a:custGeom>
              <a:rect l="l" t="t" r="r" b="b"/>
              <a:pathLst>
                <a:path w="2494" h="2138" extrusionOk="0">
                  <a:moveTo>
                    <a:pt x="1071" y="1"/>
                  </a:moveTo>
                  <a:cubicBezTo>
                    <a:pt x="486" y="9"/>
                    <a:pt x="6" y="480"/>
                    <a:pt x="6" y="1066"/>
                  </a:cubicBezTo>
                  <a:cubicBezTo>
                    <a:pt x="0" y="1709"/>
                    <a:pt x="524" y="2137"/>
                    <a:pt x="1072" y="2137"/>
                  </a:cubicBezTo>
                  <a:cubicBezTo>
                    <a:pt x="1333" y="2137"/>
                    <a:pt x="1601" y="2040"/>
                    <a:pt x="1819" y="1822"/>
                  </a:cubicBezTo>
                  <a:cubicBezTo>
                    <a:pt x="2494" y="1155"/>
                    <a:pt x="2022" y="1"/>
                    <a:pt x="107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7" name="Google Shape;3156;p78"/>
            <p:cNvSpPr/>
            <p:nvPr/>
          </p:nvSpPr>
          <p:spPr>
            <a:xfrm>
              <a:off x="8238116" y="3992520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8" name="Google Shape;3157;p78"/>
            <p:cNvSpPr/>
            <p:nvPr/>
          </p:nvSpPr>
          <p:spPr>
            <a:xfrm>
              <a:off x="8136827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7" y="2134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89" name="Google Shape;3158;p78"/>
            <p:cNvSpPr/>
            <p:nvPr/>
          </p:nvSpPr>
          <p:spPr>
            <a:xfrm>
              <a:off x="10566055" y="1765605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73" y="0"/>
                  </a:moveTo>
                  <a:cubicBezTo>
                    <a:pt x="480" y="0"/>
                    <a:pt x="8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0" name="Google Shape;3159;p78"/>
            <p:cNvSpPr/>
            <p:nvPr/>
          </p:nvSpPr>
          <p:spPr>
            <a:xfrm>
              <a:off x="10465033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1" name="Google Shape;3160;p78"/>
            <p:cNvSpPr/>
            <p:nvPr/>
          </p:nvSpPr>
          <p:spPr>
            <a:xfrm>
              <a:off x="10465033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2" name="Google Shape;3161;p78"/>
            <p:cNvSpPr/>
            <p:nvPr/>
          </p:nvSpPr>
          <p:spPr>
            <a:xfrm>
              <a:off x="10363777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3" name="Google Shape;3162;p78"/>
            <p:cNvSpPr/>
            <p:nvPr/>
          </p:nvSpPr>
          <p:spPr>
            <a:xfrm>
              <a:off x="10363777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4" name="Google Shape;3163;p78"/>
            <p:cNvSpPr/>
            <p:nvPr/>
          </p:nvSpPr>
          <p:spPr>
            <a:xfrm>
              <a:off x="10262489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6" y="2129"/>
                    <a:pt x="1603" y="2032"/>
                    <a:pt x="1822" y="1813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5" name="Google Shape;3164;p78"/>
            <p:cNvSpPr/>
            <p:nvPr/>
          </p:nvSpPr>
          <p:spPr>
            <a:xfrm>
              <a:off x="10262489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6" name="Google Shape;3165;p78"/>
            <p:cNvSpPr/>
            <p:nvPr/>
          </p:nvSpPr>
          <p:spPr>
            <a:xfrm>
              <a:off x="10161234" y="1866860"/>
              <a:ext cx="82918" cy="70759"/>
            </a:xfrm>
            <a:custGeom>
              <a:rect l="l" t="t" r="r" b="b"/>
              <a:pathLst>
                <a:path w="2496" h="2130" extrusionOk="0">
                  <a:moveTo>
                    <a:pt x="1073" y="1"/>
                  </a:moveTo>
                  <a:cubicBezTo>
                    <a:pt x="480" y="1"/>
                    <a:pt x="8" y="472"/>
                    <a:pt x="0" y="1066"/>
                  </a:cubicBezTo>
                  <a:cubicBezTo>
                    <a:pt x="0" y="1703"/>
                    <a:pt x="528" y="2129"/>
                    <a:pt x="1076" y="2129"/>
                  </a:cubicBezTo>
                  <a:cubicBezTo>
                    <a:pt x="1339" y="2129"/>
                    <a:pt x="1605" y="2032"/>
                    <a:pt x="1821" y="1813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7" name="Google Shape;3166;p78"/>
            <p:cNvSpPr/>
            <p:nvPr/>
          </p:nvSpPr>
          <p:spPr>
            <a:xfrm>
              <a:off x="10161234" y="1664316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1"/>
                  </a:moveTo>
                  <a:cubicBezTo>
                    <a:pt x="480" y="1"/>
                    <a:pt x="8" y="480"/>
                    <a:pt x="0" y="1065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8" name="Google Shape;3167;p78"/>
            <p:cNvSpPr/>
            <p:nvPr/>
          </p:nvSpPr>
          <p:spPr>
            <a:xfrm>
              <a:off x="10060211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399" name="Google Shape;3168;p78"/>
            <p:cNvSpPr/>
            <p:nvPr/>
          </p:nvSpPr>
          <p:spPr>
            <a:xfrm>
              <a:off x="10060211" y="1866860"/>
              <a:ext cx="82685" cy="70759"/>
            </a:xfrm>
            <a:custGeom>
              <a:rect l="l" t="t" r="r" b="b"/>
              <a:pathLst>
                <a:path w="2489" h="2130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3"/>
                    <a:pt x="525" y="2129"/>
                    <a:pt x="1071" y="2129"/>
                  </a:cubicBezTo>
                  <a:cubicBezTo>
                    <a:pt x="1332" y="2129"/>
                    <a:pt x="1598" y="2032"/>
                    <a:pt x="1814" y="1813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0" name="Google Shape;3169;p78"/>
            <p:cNvSpPr/>
            <p:nvPr/>
          </p:nvSpPr>
          <p:spPr>
            <a:xfrm>
              <a:off x="10060211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1" name="Google Shape;3170;p78"/>
            <p:cNvSpPr/>
            <p:nvPr/>
          </p:nvSpPr>
          <p:spPr>
            <a:xfrm>
              <a:off x="10060211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2" name="Google Shape;3171;p78"/>
            <p:cNvSpPr/>
            <p:nvPr/>
          </p:nvSpPr>
          <p:spPr>
            <a:xfrm>
              <a:off x="9958956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3" name="Google Shape;3172;p78"/>
            <p:cNvSpPr/>
            <p:nvPr/>
          </p:nvSpPr>
          <p:spPr>
            <a:xfrm>
              <a:off x="9958956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4" name="Google Shape;3173;p78"/>
            <p:cNvSpPr/>
            <p:nvPr/>
          </p:nvSpPr>
          <p:spPr>
            <a:xfrm>
              <a:off x="9958956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1" y="1813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5" name="Google Shape;3174;p78"/>
            <p:cNvSpPr/>
            <p:nvPr/>
          </p:nvSpPr>
          <p:spPr>
            <a:xfrm>
              <a:off x="9958956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6" name="Google Shape;3175;p78"/>
            <p:cNvSpPr/>
            <p:nvPr/>
          </p:nvSpPr>
          <p:spPr>
            <a:xfrm>
              <a:off x="9857402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25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7" name="Google Shape;3176;p78"/>
            <p:cNvSpPr/>
            <p:nvPr/>
          </p:nvSpPr>
          <p:spPr>
            <a:xfrm>
              <a:off x="9857402" y="2069138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25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8" name="Google Shape;3177;p78"/>
            <p:cNvSpPr/>
            <p:nvPr/>
          </p:nvSpPr>
          <p:spPr>
            <a:xfrm>
              <a:off x="9857402" y="1866860"/>
              <a:ext cx="82951" cy="70759"/>
            </a:xfrm>
            <a:custGeom>
              <a:rect l="l" t="t" r="r" b="b"/>
              <a:pathLst>
                <a:path w="2497" h="2130" extrusionOk="0">
                  <a:moveTo>
                    <a:pt x="1074" y="1"/>
                  </a:moveTo>
                  <a:cubicBezTo>
                    <a:pt x="480" y="1"/>
                    <a:pt x="9" y="472"/>
                    <a:pt x="1" y="1066"/>
                  </a:cubicBezTo>
                  <a:cubicBezTo>
                    <a:pt x="1" y="1703"/>
                    <a:pt x="525" y="2129"/>
                    <a:pt x="1073" y="2129"/>
                  </a:cubicBezTo>
                  <a:cubicBezTo>
                    <a:pt x="1335" y="2129"/>
                    <a:pt x="1603" y="2032"/>
                    <a:pt x="1822" y="1813"/>
                  </a:cubicBezTo>
                  <a:cubicBezTo>
                    <a:pt x="2496" y="1147"/>
                    <a:pt x="2025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09" name="Google Shape;3178;p78"/>
            <p:cNvSpPr/>
            <p:nvPr/>
          </p:nvSpPr>
          <p:spPr>
            <a:xfrm>
              <a:off x="9857402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0" y="1"/>
                    <a:pt x="9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96" y="1155"/>
                    <a:pt x="2025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0" name="Google Shape;3179;p78"/>
            <p:cNvSpPr/>
            <p:nvPr/>
          </p:nvSpPr>
          <p:spPr>
            <a:xfrm>
              <a:off x="9756412" y="2271681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7"/>
                    <a:pt x="522" y="2131"/>
                    <a:pt x="1067" y="2131"/>
                  </a:cubicBezTo>
                  <a:cubicBezTo>
                    <a:pt x="1329" y="2131"/>
                    <a:pt x="1596" y="2033"/>
                    <a:pt x="1813" y="1813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1" name="Google Shape;3180;p78"/>
            <p:cNvSpPr/>
            <p:nvPr/>
          </p:nvSpPr>
          <p:spPr>
            <a:xfrm>
              <a:off x="9756412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2" name="Google Shape;3181;p78"/>
            <p:cNvSpPr/>
            <p:nvPr/>
          </p:nvSpPr>
          <p:spPr>
            <a:xfrm>
              <a:off x="9756412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3" name="Google Shape;3182;p78"/>
            <p:cNvSpPr/>
            <p:nvPr/>
          </p:nvSpPr>
          <p:spPr>
            <a:xfrm>
              <a:off x="9756412" y="1866860"/>
              <a:ext cx="82652" cy="70759"/>
            </a:xfrm>
            <a:custGeom>
              <a:rect l="l" t="t" r="r" b="b"/>
              <a:pathLst>
                <a:path w="2488" h="2130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3"/>
                    <a:pt x="525" y="2129"/>
                    <a:pt x="1070" y="2129"/>
                  </a:cubicBezTo>
                  <a:cubicBezTo>
                    <a:pt x="1331" y="2129"/>
                    <a:pt x="1597" y="2032"/>
                    <a:pt x="1813" y="1813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4" name="Google Shape;3183;p78"/>
            <p:cNvSpPr/>
            <p:nvPr/>
          </p:nvSpPr>
          <p:spPr>
            <a:xfrm>
              <a:off x="9756412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5" name="Google Shape;3184;p78"/>
            <p:cNvSpPr/>
            <p:nvPr/>
          </p:nvSpPr>
          <p:spPr>
            <a:xfrm>
              <a:off x="9655124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3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6" name="Google Shape;3185;p78"/>
            <p:cNvSpPr/>
            <p:nvPr/>
          </p:nvSpPr>
          <p:spPr>
            <a:xfrm>
              <a:off x="9655124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7" name="Google Shape;3186;p78"/>
            <p:cNvSpPr/>
            <p:nvPr/>
          </p:nvSpPr>
          <p:spPr>
            <a:xfrm>
              <a:off x="9553869" y="196784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8" name="Google Shape;3187;p78"/>
            <p:cNvSpPr/>
            <p:nvPr/>
          </p:nvSpPr>
          <p:spPr>
            <a:xfrm>
              <a:off x="9553869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19" name="Google Shape;3188;p78"/>
            <p:cNvSpPr/>
            <p:nvPr/>
          </p:nvSpPr>
          <p:spPr>
            <a:xfrm>
              <a:off x="9553869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1"/>
                    <a:pt x="524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0" name="Google Shape;3189;p78"/>
            <p:cNvSpPr/>
            <p:nvPr/>
          </p:nvSpPr>
          <p:spPr>
            <a:xfrm>
              <a:off x="9452580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1" name="Google Shape;3190;p78"/>
            <p:cNvSpPr/>
            <p:nvPr/>
          </p:nvSpPr>
          <p:spPr>
            <a:xfrm>
              <a:off x="9452580" y="1461773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0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2" y="1821"/>
                  </a:cubicBezTo>
                  <a:cubicBezTo>
                    <a:pt x="2496" y="1155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2" name="Google Shape;3191;p78"/>
            <p:cNvSpPr/>
            <p:nvPr/>
          </p:nvSpPr>
          <p:spPr>
            <a:xfrm>
              <a:off x="9351292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3" name="Google Shape;3192;p78"/>
            <p:cNvSpPr/>
            <p:nvPr/>
          </p:nvSpPr>
          <p:spPr>
            <a:xfrm>
              <a:off x="9351292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84" y="0"/>
                  </a:moveTo>
                  <a:cubicBezTo>
                    <a:pt x="1081" y="0"/>
                    <a:pt x="1077" y="0"/>
                    <a:pt x="1074" y="0"/>
                  </a:cubicBez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9" y="0"/>
                    <a:pt x="108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4" name="Google Shape;3193;p78"/>
            <p:cNvSpPr/>
            <p:nvPr/>
          </p:nvSpPr>
          <p:spPr>
            <a:xfrm>
              <a:off x="9351292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5" name="Google Shape;3194;p78"/>
            <p:cNvSpPr/>
            <p:nvPr/>
          </p:nvSpPr>
          <p:spPr>
            <a:xfrm>
              <a:off x="9351292" y="2170426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6" name="Google Shape;3195;p78"/>
            <p:cNvSpPr/>
            <p:nvPr/>
          </p:nvSpPr>
          <p:spPr>
            <a:xfrm>
              <a:off x="9351292" y="196784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7" name="Google Shape;3196;p78"/>
            <p:cNvSpPr/>
            <p:nvPr/>
          </p:nvSpPr>
          <p:spPr>
            <a:xfrm>
              <a:off x="9351292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8" name="Google Shape;3197;p78"/>
            <p:cNvSpPr/>
            <p:nvPr/>
          </p:nvSpPr>
          <p:spPr>
            <a:xfrm>
              <a:off x="9351292" y="1461773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0"/>
                  </a:moveTo>
                  <a:cubicBezTo>
                    <a:pt x="481" y="9"/>
                    <a:pt x="9" y="480"/>
                    <a:pt x="1" y="1074"/>
                  </a:cubicBezTo>
                  <a:cubicBezTo>
                    <a:pt x="1" y="1711"/>
                    <a:pt x="525" y="2137"/>
                    <a:pt x="1074" y="2137"/>
                  </a:cubicBezTo>
                  <a:cubicBezTo>
                    <a:pt x="1336" y="2137"/>
                    <a:pt x="1604" y="2040"/>
                    <a:pt x="1822" y="1821"/>
                  </a:cubicBezTo>
                  <a:cubicBezTo>
                    <a:pt x="2497" y="1155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29" name="Google Shape;3198;p78"/>
            <p:cNvSpPr/>
            <p:nvPr/>
          </p:nvSpPr>
          <p:spPr>
            <a:xfrm>
              <a:off x="9250302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0" name="Google Shape;3199;p78"/>
            <p:cNvSpPr/>
            <p:nvPr/>
          </p:nvSpPr>
          <p:spPr>
            <a:xfrm>
              <a:off x="9250302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3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1" name="Google Shape;3200;p78"/>
            <p:cNvSpPr/>
            <p:nvPr/>
          </p:nvSpPr>
          <p:spPr>
            <a:xfrm>
              <a:off x="9250302" y="2372671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74"/>
                  </a:cubicBezTo>
                  <a:cubicBezTo>
                    <a:pt x="1" y="1712"/>
                    <a:pt x="525" y="2138"/>
                    <a:pt x="1071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55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2" name="Google Shape;3201;p78"/>
            <p:cNvSpPr/>
            <p:nvPr/>
          </p:nvSpPr>
          <p:spPr>
            <a:xfrm>
              <a:off x="9250302" y="2271681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1"/>
                  </a:moveTo>
                  <a:cubicBezTo>
                    <a:pt x="472" y="1"/>
                    <a:pt x="1" y="472"/>
                    <a:pt x="1" y="1066"/>
                  </a:cubicBezTo>
                  <a:cubicBezTo>
                    <a:pt x="1" y="1707"/>
                    <a:pt x="523" y="2131"/>
                    <a:pt x="1067" y="2131"/>
                  </a:cubicBezTo>
                  <a:cubicBezTo>
                    <a:pt x="1329" y="2131"/>
                    <a:pt x="1597" y="2033"/>
                    <a:pt x="1813" y="1813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3" name="Google Shape;3202;p78"/>
            <p:cNvSpPr/>
            <p:nvPr/>
          </p:nvSpPr>
          <p:spPr>
            <a:xfrm>
              <a:off x="9250302" y="206913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3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4" name="Google Shape;3203;p78"/>
            <p:cNvSpPr/>
            <p:nvPr/>
          </p:nvSpPr>
          <p:spPr>
            <a:xfrm>
              <a:off x="9250302" y="196784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3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5" name="Google Shape;3204;p78"/>
            <p:cNvSpPr/>
            <p:nvPr/>
          </p:nvSpPr>
          <p:spPr>
            <a:xfrm>
              <a:off x="9250302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3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6" name="Google Shape;3205;p78"/>
            <p:cNvSpPr/>
            <p:nvPr/>
          </p:nvSpPr>
          <p:spPr>
            <a:xfrm>
              <a:off x="9149047" y="308159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72" y="1"/>
                    <a:pt x="0" y="472"/>
                    <a:pt x="0" y="1066"/>
                  </a:cubicBezTo>
                  <a:cubicBezTo>
                    <a:pt x="0" y="1708"/>
                    <a:pt x="522" y="2131"/>
                    <a:pt x="1067" y="2131"/>
                  </a:cubicBezTo>
                  <a:cubicBezTo>
                    <a:pt x="1329" y="2131"/>
                    <a:pt x="1596" y="2033"/>
                    <a:pt x="1813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7" name="Google Shape;3206;p78"/>
            <p:cNvSpPr/>
            <p:nvPr/>
          </p:nvSpPr>
          <p:spPr>
            <a:xfrm>
              <a:off x="9149047" y="2980334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8" name="Google Shape;3207;p78"/>
            <p:cNvSpPr/>
            <p:nvPr/>
          </p:nvSpPr>
          <p:spPr>
            <a:xfrm>
              <a:off x="9149047" y="247395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7"/>
                    <a:pt x="1071" y="2137"/>
                  </a:cubicBezTo>
                  <a:cubicBezTo>
                    <a:pt x="1332" y="2137"/>
                    <a:pt x="1597" y="2040"/>
                    <a:pt x="1813" y="1821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39" name="Google Shape;3208;p78"/>
            <p:cNvSpPr/>
            <p:nvPr/>
          </p:nvSpPr>
          <p:spPr>
            <a:xfrm>
              <a:off x="9149047" y="2372671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1"/>
                    <a:pt x="0" y="1074"/>
                  </a:cubicBezTo>
                  <a:cubicBezTo>
                    <a:pt x="0" y="1712"/>
                    <a:pt x="524" y="2138"/>
                    <a:pt x="1070" y="2138"/>
                  </a:cubicBezTo>
                  <a:cubicBezTo>
                    <a:pt x="1331" y="2138"/>
                    <a:pt x="1597" y="2040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0" name="Google Shape;3209;p78"/>
            <p:cNvSpPr/>
            <p:nvPr/>
          </p:nvSpPr>
          <p:spPr>
            <a:xfrm>
              <a:off x="9149047" y="227168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1" name="Google Shape;3210;p78"/>
            <p:cNvSpPr/>
            <p:nvPr/>
          </p:nvSpPr>
          <p:spPr>
            <a:xfrm>
              <a:off x="9149047" y="2170426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2" name="Google Shape;3211;p78"/>
            <p:cNvSpPr/>
            <p:nvPr/>
          </p:nvSpPr>
          <p:spPr>
            <a:xfrm>
              <a:off x="9149047" y="2069138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3" name="Google Shape;3212;p78"/>
            <p:cNvSpPr/>
            <p:nvPr/>
          </p:nvSpPr>
          <p:spPr>
            <a:xfrm>
              <a:off x="9149047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7" y="2040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4" name="Google Shape;3213;p78"/>
            <p:cNvSpPr/>
            <p:nvPr/>
          </p:nvSpPr>
          <p:spPr>
            <a:xfrm>
              <a:off x="9047759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5" name="Google Shape;3214;p78"/>
            <p:cNvSpPr/>
            <p:nvPr/>
          </p:nvSpPr>
          <p:spPr>
            <a:xfrm>
              <a:off x="9047759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6" name="Google Shape;3215;p78"/>
            <p:cNvSpPr/>
            <p:nvPr/>
          </p:nvSpPr>
          <p:spPr>
            <a:xfrm>
              <a:off x="9047759" y="2575247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7" name="Google Shape;3216;p78"/>
            <p:cNvSpPr/>
            <p:nvPr/>
          </p:nvSpPr>
          <p:spPr>
            <a:xfrm>
              <a:off x="9047759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8" name="Google Shape;3217;p78"/>
            <p:cNvSpPr/>
            <p:nvPr/>
          </p:nvSpPr>
          <p:spPr>
            <a:xfrm>
              <a:off x="8946470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49" name="Google Shape;3218;p78"/>
            <p:cNvSpPr/>
            <p:nvPr/>
          </p:nvSpPr>
          <p:spPr>
            <a:xfrm>
              <a:off x="8946470" y="2777791"/>
              <a:ext cx="83150" cy="70992"/>
            </a:xfrm>
            <a:custGeom>
              <a:rect l="l" t="t" r="r" b="b"/>
              <a:pathLst>
                <a:path w="2503" h="2137" extrusionOk="0">
                  <a:moveTo>
                    <a:pt x="1076" y="0"/>
                  </a:moveTo>
                  <a:cubicBezTo>
                    <a:pt x="1073" y="0"/>
                    <a:pt x="1069" y="0"/>
                    <a:pt x="1066" y="0"/>
                  </a:cubicBezTo>
                  <a:cubicBezTo>
                    <a:pt x="481" y="0"/>
                    <a:pt x="1" y="480"/>
                    <a:pt x="1" y="1065"/>
                  </a:cubicBezTo>
                  <a:cubicBezTo>
                    <a:pt x="1" y="1709"/>
                    <a:pt x="530" y="2137"/>
                    <a:pt x="1081" y="2137"/>
                  </a:cubicBezTo>
                  <a:cubicBezTo>
                    <a:pt x="1344" y="2137"/>
                    <a:pt x="1612" y="2039"/>
                    <a:pt x="1830" y="1821"/>
                  </a:cubicBezTo>
                  <a:cubicBezTo>
                    <a:pt x="2502" y="1149"/>
                    <a:pt x="2029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0" name="Google Shape;3219;p78"/>
            <p:cNvSpPr/>
            <p:nvPr/>
          </p:nvSpPr>
          <p:spPr>
            <a:xfrm>
              <a:off x="8946470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6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7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1" name="Google Shape;3220;p78"/>
            <p:cNvSpPr/>
            <p:nvPr/>
          </p:nvSpPr>
          <p:spPr>
            <a:xfrm>
              <a:off x="8946470" y="2575247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6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7" y="2133"/>
                    <a:pt x="1604" y="2036"/>
                    <a:pt x="1822" y="1821"/>
                  </a:cubicBezTo>
                  <a:cubicBezTo>
                    <a:pt x="2497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2" name="Google Shape;3221;p78"/>
            <p:cNvSpPr/>
            <p:nvPr/>
          </p:nvSpPr>
          <p:spPr>
            <a:xfrm>
              <a:off x="8946470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6" y="1"/>
                  </a:moveTo>
                  <a:cubicBezTo>
                    <a:pt x="481" y="1"/>
                    <a:pt x="9" y="481"/>
                    <a:pt x="1" y="1066"/>
                  </a:cubicBezTo>
                  <a:cubicBezTo>
                    <a:pt x="1" y="1710"/>
                    <a:pt x="526" y="2138"/>
                    <a:pt x="1075" y="2138"/>
                  </a:cubicBezTo>
                  <a:cubicBezTo>
                    <a:pt x="1337" y="2138"/>
                    <a:pt x="1604" y="2040"/>
                    <a:pt x="1822" y="1822"/>
                  </a:cubicBezTo>
                  <a:cubicBezTo>
                    <a:pt x="2497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3" name="Google Shape;3222;p78"/>
            <p:cNvSpPr/>
            <p:nvPr/>
          </p:nvSpPr>
          <p:spPr>
            <a:xfrm>
              <a:off x="8845215" y="2676502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3" y="1"/>
                  </a:moveTo>
                  <a:cubicBezTo>
                    <a:pt x="480" y="1"/>
                    <a:pt x="9" y="480"/>
                    <a:pt x="0" y="1066"/>
                  </a:cubicBezTo>
                  <a:cubicBezTo>
                    <a:pt x="0" y="1709"/>
                    <a:pt x="529" y="2133"/>
                    <a:pt x="1078" y="2133"/>
                  </a:cubicBezTo>
                  <a:cubicBezTo>
                    <a:pt x="1340" y="2133"/>
                    <a:pt x="1606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4" name="Google Shape;3223;p78"/>
            <p:cNvSpPr/>
            <p:nvPr/>
          </p:nvSpPr>
          <p:spPr>
            <a:xfrm>
              <a:off x="8845215" y="1563028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3" y="1"/>
                  </a:moveTo>
                  <a:cubicBezTo>
                    <a:pt x="480" y="1"/>
                    <a:pt x="9" y="481"/>
                    <a:pt x="0" y="1066"/>
                  </a:cubicBezTo>
                  <a:cubicBezTo>
                    <a:pt x="0" y="1710"/>
                    <a:pt x="529" y="2138"/>
                    <a:pt x="1078" y="2138"/>
                  </a:cubicBezTo>
                  <a:cubicBezTo>
                    <a:pt x="1340" y="2138"/>
                    <a:pt x="1606" y="2040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5" name="Google Shape;3224;p78"/>
            <p:cNvSpPr/>
            <p:nvPr/>
          </p:nvSpPr>
          <p:spPr>
            <a:xfrm>
              <a:off x="8744192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3" y="2033"/>
                    <a:pt x="1822" y="1814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6" name="Google Shape;3225;p78"/>
            <p:cNvSpPr/>
            <p:nvPr/>
          </p:nvSpPr>
          <p:spPr>
            <a:xfrm>
              <a:off x="8744192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7" name="Google Shape;3226;p78"/>
            <p:cNvSpPr/>
            <p:nvPr/>
          </p:nvSpPr>
          <p:spPr>
            <a:xfrm>
              <a:off x="8744192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8" name="Google Shape;3227;p78"/>
            <p:cNvSpPr/>
            <p:nvPr/>
          </p:nvSpPr>
          <p:spPr>
            <a:xfrm>
              <a:off x="8744192" y="267650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59" name="Google Shape;3228;p78"/>
            <p:cNvSpPr/>
            <p:nvPr/>
          </p:nvSpPr>
          <p:spPr>
            <a:xfrm>
              <a:off x="8744192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0" name="Google Shape;3229;p78"/>
            <p:cNvSpPr/>
            <p:nvPr/>
          </p:nvSpPr>
          <p:spPr>
            <a:xfrm>
              <a:off x="8642937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1" name="Google Shape;3230;p78"/>
            <p:cNvSpPr/>
            <p:nvPr/>
          </p:nvSpPr>
          <p:spPr>
            <a:xfrm>
              <a:off x="8642937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55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2" name="Google Shape;3231;p78"/>
            <p:cNvSpPr/>
            <p:nvPr/>
          </p:nvSpPr>
          <p:spPr>
            <a:xfrm>
              <a:off x="8642937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3" name="Google Shape;3232;p78"/>
            <p:cNvSpPr/>
            <p:nvPr/>
          </p:nvSpPr>
          <p:spPr>
            <a:xfrm>
              <a:off x="8642937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4" name="Google Shape;3233;p78"/>
            <p:cNvSpPr/>
            <p:nvPr/>
          </p:nvSpPr>
          <p:spPr>
            <a:xfrm>
              <a:off x="8642937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5" name="Google Shape;3234;p78"/>
            <p:cNvSpPr/>
            <p:nvPr/>
          </p:nvSpPr>
          <p:spPr>
            <a:xfrm>
              <a:off x="8642937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40" y="2137"/>
                    <a:pt x="1606" y="2039"/>
                    <a:pt x="1821" y="1821"/>
                  </a:cubicBezTo>
                  <a:cubicBezTo>
                    <a:pt x="2494" y="1149"/>
                    <a:pt x="2020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6" name="Google Shape;3235;p78"/>
            <p:cNvSpPr/>
            <p:nvPr/>
          </p:nvSpPr>
          <p:spPr>
            <a:xfrm>
              <a:off x="8642937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7" name="Google Shape;3236;p78"/>
            <p:cNvSpPr/>
            <p:nvPr/>
          </p:nvSpPr>
          <p:spPr>
            <a:xfrm>
              <a:off x="8541948" y="338515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57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1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8" name="Google Shape;3237;p78"/>
            <p:cNvSpPr/>
            <p:nvPr/>
          </p:nvSpPr>
          <p:spPr>
            <a:xfrm>
              <a:off x="8541948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57" y="1"/>
                  </a:moveTo>
                  <a:cubicBezTo>
                    <a:pt x="472" y="9"/>
                    <a:pt x="0" y="481"/>
                    <a:pt x="0" y="1066"/>
                  </a:cubicBezTo>
                  <a:cubicBezTo>
                    <a:pt x="0" y="1710"/>
                    <a:pt x="525" y="2138"/>
                    <a:pt x="1071" y="2138"/>
                  </a:cubicBezTo>
                  <a:cubicBezTo>
                    <a:pt x="1332" y="2138"/>
                    <a:pt x="1597" y="2040"/>
                    <a:pt x="1813" y="1822"/>
                  </a:cubicBezTo>
                  <a:cubicBezTo>
                    <a:pt x="2488" y="1147"/>
                    <a:pt x="2008" y="1"/>
                    <a:pt x="105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69" name="Google Shape;3238;p78"/>
            <p:cNvSpPr/>
            <p:nvPr/>
          </p:nvSpPr>
          <p:spPr>
            <a:xfrm>
              <a:off x="8541748" y="1360784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63" y="0"/>
                  </a:moveTo>
                  <a:cubicBezTo>
                    <a:pt x="478" y="0"/>
                    <a:pt x="6" y="480"/>
                    <a:pt x="6" y="1065"/>
                  </a:cubicBezTo>
                  <a:cubicBezTo>
                    <a:pt x="1" y="1709"/>
                    <a:pt x="528" y="2137"/>
                    <a:pt x="1076" y="2137"/>
                  </a:cubicBezTo>
                  <a:cubicBezTo>
                    <a:pt x="1337" y="2137"/>
                    <a:pt x="1603" y="2039"/>
                    <a:pt x="1819" y="1821"/>
                  </a:cubicBezTo>
                  <a:cubicBezTo>
                    <a:pt x="2494" y="1146"/>
                    <a:pt x="2014" y="0"/>
                    <a:pt x="106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0" name="Google Shape;3239;p78"/>
            <p:cNvSpPr/>
            <p:nvPr/>
          </p:nvSpPr>
          <p:spPr>
            <a:xfrm>
              <a:off x="8440659" y="3891232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1" name="Google Shape;3240;p78"/>
            <p:cNvSpPr/>
            <p:nvPr/>
          </p:nvSpPr>
          <p:spPr>
            <a:xfrm>
              <a:off x="8440659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2" name="Google Shape;3241;p78"/>
            <p:cNvSpPr/>
            <p:nvPr/>
          </p:nvSpPr>
          <p:spPr>
            <a:xfrm>
              <a:off x="8440659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3" name="Google Shape;3242;p78"/>
            <p:cNvSpPr/>
            <p:nvPr/>
          </p:nvSpPr>
          <p:spPr>
            <a:xfrm>
              <a:off x="8440659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08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4" name="Google Shape;3243;p78"/>
            <p:cNvSpPr/>
            <p:nvPr/>
          </p:nvSpPr>
          <p:spPr>
            <a:xfrm>
              <a:off x="8440659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5" y="1"/>
                  </a:moveTo>
                  <a:cubicBezTo>
                    <a:pt x="472" y="1"/>
                    <a:pt x="0" y="481"/>
                    <a:pt x="0" y="1066"/>
                  </a:cubicBezTo>
                  <a:cubicBezTo>
                    <a:pt x="0" y="1710"/>
                    <a:pt x="526" y="2138"/>
                    <a:pt x="1072" y="2138"/>
                  </a:cubicBezTo>
                  <a:cubicBezTo>
                    <a:pt x="1332" y="2138"/>
                    <a:pt x="1598" y="2040"/>
                    <a:pt x="1813" y="1822"/>
                  </a:cubicBezTo>
                  <a:cubicBezTo>
                    <a:pt x="2488" y="1147"/>
                    <a:pt x="2008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5" name="Google Shape;3244;p78"/>
            <p:cNvSpPr/>
            <p:nvPr/>
          </p:nvSpPr>
          <p:spPr>
            <a:xfrm>
              <a:off x="8440460" y="1360784"/>
              <a:ext cx="82884" cy="70992"/>
            </a:xfrm>
            <a:custGeom>
              <a:rect l="l" t="t" r="r" b="b"/>
              <a:pathLst>
                <a:path w="2495" h="2137" extrusionOk="0">
                  <a:moveTo>
                    <a:pt x="1071" y="0"/>
                  </a:moveTo>
                  <a:cubicBezTo>
                    <a:pt x="478" y="0"/>
                    <a:pt x="6" y="480"/>
                    <a:pt x="6" y="1065"/>
                  </a:cubicBezTo>
                  <a:cubicBezTo>
                    <a:pt x="1" y="1709"/>
                    <a:pt x="524" y="2137"/>
                    <a:pt x="1072" y="2137"/>
                  </a:cubicBezTo>
                  <a:cubicBezTo>
                    <a:pt x="1334" y="2137"/>
                    <a:pt x="1601" y="2039"/>
                    <a:pt x="1819" y="1821"/>
                  </a:cubicBezTo>
                  <a:cubicBezTo>
                    <a:pt x="2494" y="1146"/>
                    <a:pt x="2014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6" name="Google Shape;3245;p78"/>
            <p:cNvSpPr/>
            <p:nvPr/>
          </p:nvSpPr>
          <p:spPr>
            <a:xfrm>
              <a:off x="8339371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39"/>
                    <a:pt x="1814" y="1821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7" name="Google Shape;3246;p78"/>
            <p:cNvSpPr/>
            <p:nvPr/>
          </p:nvSpPr>
          <p:spPr>
            <a:xfrm>
              <a:off x="8339371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68" y="2131"/>
                  </a:cubicBezTo>
                  <a:cubicBezTo>
                    <a:pt x="1330" y="2131"/>
                    <a:pt x="1597" y="2032"/>
                    <a:pt x="1814" y="1813"/>
                  </a:cubicBezTo>
                  <a:cubicBezTo>
                    <a:pt x="2489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8" name="Google Shape;3247;p78"/>
            <p:cNvSpPr/>
            <p:nvPr/>
          </p:nvSpPr>
          <p:spPr>
            <a:xfrm>
              <a:off x="8339371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79" name="Google Shape;3248;p78"/>
            <p:cNvSpPr/>
            <p:nvPr/>
          </p:nvSpPr>
          <p:spPr>
            <a:xfrm>
              <a:off x="8339371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2" y="2138"/>
                  </a:cubicBezTo>
                  <a:cubicBezTo>
                    <a:pt x="1333" y="2138"/>
                    <a:pt x="1598" y="2040"/>
                    <a:pt x="1814" y="1822"/>
                  </a:cubicBezTo>
                  <a:cubicBezTo>
                    <a:pt x="2489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0" name="Google Shape;3249;p78"/>
            <p:cNvSpPr/>
            <p:nvPr/>
          </p:nvSpPr>
          <p:spPr>
            <a:xfrm>
              <a:off x="8339371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72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1"/>
                  </a:cubicBezTo>
                  <a:cubicBezTo>
                    <a:pt x="2489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1" name="Google Shape;3250;p78"/>
            <p:cNvSpPr/>
            <p:nvPr/>
          </p:nvSpPr>
          <p:spPr>
            <a:xfrm>
              <a:off x="8339205" y="1360784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1" y="0"/>
                  </a:moveTo>
                  <a:cubicBezTo>
                    <a:pt x="486" y="0"/>
                    <a:pt x="6" y="480"/>
                    <a:pt x="6" y="1065"/>
                  </a:cubicBezTo>
                  <a:cubicBezTo>
                    <a:pt x="0" y="1709"/>
                    <a:pt x="524" y="2137"/>
                    <a:pt x="1072" y="2137"/>
                  </a:cubicBezTo>
                  <a:cubicBezTo>
                    <a:pt x="1333" y="2137"/>
                    <a:pt x="1601" y="2039"/>
                    <a:pt x="1819" y="1821"/>
                  </a:cubicBezTo>
                  <a:cubicBezTo>
                    <a:pt x="2494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2" name="Google Shape;3251;p78"/>
            <p:cNvSpPr/>
            <p:nvPr/>
          </p:nvSpPr>
          <p:spPr>
            <a:xfrm>
              <a:off x="8238116" y="3789977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6" y="2137"/>
                    <a:pt x="1072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3" name="Google Shape;3252;p78"/>
            <p:cNvSpPr/>
            <p:nvPr/>
          </p:nvSpPr>
          <p:spPr>
            <a:xfrm>
              <a:off x="8238116" y="368868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72" y="1"/>
                    <a:pt x="0" y="480"/>
                    <a:pt x="0" y="1074"/>
                  </a:cubicBezTo>
                  <a:cubicBezTo>
                    <a:pt x="0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4" name="Google Shape;3253;p78"/>
            <p:cNvSpPr/>
            <p:nvPr/>
          </p:nvSpPr>
          <p:spPr>
            <a:xfrm>
              <a:off x="8237916" y="1360784"/>
              <a:ext cx="82851" cy="70859"/>
            </a:xfrm>
            <a:custGeom>
              <a:rect l="l" t="t" r="r" b="b"/>
              <a:pathLst>
                <a:path w="2494" h="2133" extrusionOk="0">
                  <a:moveTo>
                    <a:pt x="1071" y="0"/>
                  </a:moveTo>
                  <a:cubicBezTo>
                    <a:pt x="486" y="0"/>
                    <a:pt x="6" y="472"/>
                    <a:pt x="6" y="1065"/>
                  </a:cubicBezTo>
                  <a:cubicBezTo>
                    <a:pt x="1" y="1709"/>
                    <a:pt x="524" y="2133"/>
                    <a:pt x="1073" y="2133"/>
                  </a:cubicBezTo>
                  <a:cubicBezTo>
                    <a:pt x="1334" y="2133"/>
                    <a:pt x="1601" y="2036"/>
                    <a:pt x="1819" y="1821"/>
                  </a:cubicBezTo>
                  <a:cubicBezTo>
                    <a:pt x="2494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5" name="Google Shape;3254;p78"/>
            <p:cNvSpPr/>
            <p:nvPr/>
          </p:nvSpPr>
          <p:spPr>
            <a:xfrm>
              <a:off x="8136827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5" y="2137"/>
                  </a:cubicBezTo>
                  <a:cubicBezTo>
                    <a:pt x="1337" y="2137"/>
                    <a:pt x="1604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6" name="Google Shape;3255;p78"/>
            <p:cNvSpPr/>
            <p:nvPr/>
          </p:nvSpPr>
          <p:spPr>
            <a:xfrm>
              <a:off x="8136827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3" y="2032"/>
                    <a:pt x="1822" y="1813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7" name="Google Shape;3256;p78"/>
            <p:cNvSpPr/>
            <p:nvPr/>
          </p:nvSpPr>
          <p:spPr>
            <a:xfrm>
              <a:off x="8136661" y="1360784"/>
              <a:ext cx="82851" cy="70859"/>
            </a:xfrm>
            <a:custGeom>
              <a:rect l="l" t="t" r="r" b="b"/>
              <a:pathLst>
                <a:path w="2494" h="2133" extrusionOk="0">
                  <a:moveTo>
                    <a:pt x="1071" y="0"/>
                  </a:moveTo>
                  <a:cubicBezTo>
                    <a:pt x="485" y="0"/>
                    <a:pt x="6" y="472"/>
                    <a:pt x="6" y="1065"/>
                  </a:cubicBezTo>
                  <a:cubicBezTo>
                    <a:pt x="0" y="1709"/>
                    <a:pt x="524" y="2133"/>
                    <a:pt x="1072" y="2133"/>
                  </a:cubicBezTo>
                  <a:cubicBezTo>
                    <a:pt x="1334" y="2133"/>
                    <a:pt x="1601" y="2036"/>
                    <a:pt x="1819" y="1821"/>
                  </a:cubicBezTo>
                  <a:cubicBezTo>
                    <a:pt x="2493" y="1154"/>
                    <a:pt x="2022" y="0"/>
                    <a:pt x="107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8" name="Google Shape;3257;p78"/>
            <p:cNvSpPr/>
            <p:nvPr/>
          </p:nvSpPr>
          <p:spPr>
            <a:xfrm>
              <a:off x="8035572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6" y="2131"/>
                    <a:pt x="1073" y="2131"/>
                  </a:cubicBezTo>
                  <a:cubicBezTo>
                    <a:pt x="1336" y="2131"/>
                    <a:pt x="1605" y="2032"/>
                    <a:pt x="1821" y="1813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89" name="Google Shape;3258;p78"/>
            <p:cNvSpPr/>
            <p:nvPr/>
          </p:nvSpPr>
          <p:spPr>
            <a:xfrm>
              <a:off x="8035572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0" name="Google Shape;3259;p78"/>
            <p:cNvSpPr/>
            <p:nvPr/>
          </p:nvSpPr>
          <p:spPr>
            <a:xfrm>
              <a:off x="8035572" y="1461773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0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96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1" name="Google Shape;3260;p78"/>
            <p:cNvSpPr/>
            <p:nvPr/>
          </p:nvSpPr>
          <p:spPr>
            <a:xfrm>
              <a:off x="8035572" y="1360784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6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2" name="Google Shape;3261;p78"/>
            <p:cNvSpPr/>
            <p:nvPr/>
          </p:nvSpPr>
          <p:spPr>
            <a:xfrm>
              <a:off x="7934284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8" y="2133"/>
                  </a:cubicBezTo>
                  <a:cubicBezTo>
                    <a:pt x="1340" y="2133"/>
                    <a:pt x="1606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3" name="Google Shape;3262;p78"/>
            <p:cNvSpPr/>
            <p:nvPr/>
          </p:nvSpPr>
          <p:spPr>
            <a:xfrm>
              <a:off x="7934284" y="1461773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0"/>
                  </a:moveTo>
                  <a:cubicBezTo>
                    <a:pt x="480" y="9"/>
                    <a:pt x="9" y="480"/>
                    <a:pt x="1" y="1074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1"/>
                  </a:cubicBezTo>
                  <a:cubicBezTo>
                    <a:pt x="2497" y="1155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4" name="Google Shape;3263;p78"/>
            <p:cNvSpPr/>
            <p:nvPr/>
          </p:nvSpPr>
          <p:spPr>
            <a:xfrm>
              <a:off x="7833028" y="348641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9"/>
                    <a:pt x="522" y="2134"/>
                    <a:pt x="1068" y="2134"/>
                  </a:cubicBezTo>
                  <a:cubicBezTo>
                    <a:pt x="1329" y="2134"/>
                    <a:pt x="1595" y="2037"/>
                    <a:pt x="1813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5" name="Google Shape;3264;p78"/>
            <p:cNvSpPr/>
            <p:nvPr/>
          </p:nvSpPr>
          <p:spPr>
            <a:xfrm>
              <a:off x="7833028" y="338515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2" y="2133"/>
                    <a:pt x="1068" y="2133"/>
                  </a:cubicBezTo>
                  <a:cubicBezTo>
                    <a:pt x="1329" y="2133"/>
                    <a:pt x="1595" y="2036"/>
                    <a:pt x="1813" y="1821"/>
                  </a:cubicBezTo>
                  <a:cubicBezTo>
                    <a:pt x="2488" y="1155"/>
                    <a:pt x="2016" y="8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6" name="Google Shape;3265;p78"/>
            <p:cNvSpPr/>
            <p:nvPr/>
          </p:nvSpPr>
          <p:spPr>
            <a:xfrm>
              <a:off x="7833028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80" y="0"/>
                    <a:pt x="0" y="480"/>
                    <a:pt x="0" y="1074"/>
                  </a:cubicBezTo>
                  <a:cubicBezTo>
                    <a:pt x="0" y="1711"/>
                    <a:pt x="521" y="2137"/>
                    <a:pt x="1067" y="2137"/>
                  </a:cubicBezTo>
                  <a:cubicBezTo>
                    <a:pt x="1328" y="2137"/>
                    <a:pt x="1595" y="2040"/>
                    <a:pt x="1813" y="1821"/>
                  </a:cubicBezTo>
                  <a:cubicBezTo>
                    <a:pt x="2488" y="1155"/>
                    <a:pt x="2016" y="9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7" name="Google Shape;3266;p78"/>
            <p:cNvSpPr/>
            <p:nvPr/>
          </p:nvSpPr>
          <p:spPr>
            <a:xfrm>
              <a:off x="7731740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96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8" name="Google Shape;3267;p78"/>
            <p:cNvSpPr/>
            <p:nvPr/>
          </p:nvSpPr>
          <p:spPr>
            <a:xfrm>
              <a:off x="7731740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9"/>
                    <a:pt x="522" y="2134"/>
                    <a:pt x="1069" y="2134"/>
                  </a:cubicBezTo>
                  <a:cubicBezTo>
                    <a:pt x="1329" y="2134"/>
                    <a:pt x="1596" y="2037"/>
                    <a:pt x="1814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499" name="Google Shape;3268;p78"/>
            <p:cNvSpPr/>
            <p:nvPr/>
          </p:nvSpPr>
          <p:spPr>
            <a:xfrm>
              <a:off x="7731740" y="1563028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2" y="2134"/>
                    <a:pt x="1069" y="2134"/>
                  </a:cubicBezTo>
                  <a:cubicBezTo>
                    <a:pt x="1329" y="2134"/>
                    <a:pt x="1596" y="2037"/>
                    <a:pt x="1814" y="1822"/>
                  </a:cubicBezTo>
                  <a:cubicBezTo>
                    <a:pt x="2488" y="1155"/>
                    <a:pt x="2017" y="9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0" name="Google Shape;3269;p78"/>
            <p:cNvSpPr/>
            <p:nvPr/>
          </p:nvSpPr>
          <p:spPr>
            <a:xfrm>
              <a:off x="7630485" y="3891232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1" name="Google Shape;3270;p78"/>
            <p:cNvSpPr/>
            <p:nvPr/>
          </p:nvSpPr>
          <p:spPr>
            <a:xfrm>
              <a:off x="7630485" y="3789977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73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78" y="2137"/>
                  </a:cubicBezTo>
                  <a:cubicBezTo>
                    <a:pt x="1339" y="2137"/>
                    <a:pt x="1606" y="2039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2" name="Google Shape;3271;p78"/>
            <p:cNvSpPr/>
            <p:nvPr/>
          </p:nvSpPr>
          <p:spPr>
            <a:xfrm>
              <a:off x="7630485" y="3688689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73" y="1"/>
                  </a:moveTo>
                  <a:cubicBezTo>
                    <a:pt x="480" y="1"/>
                    <a:pt x="8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55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3" name="Google Shape;3272;p78"/>
            <p:cNvSpPr/>
            <p:nvPr/>
          </p:nvSpPr>
          <p:spPr>
            <a:xfrm>
              <a:off x="7630485" y="3587699"/>
              <a:ext cx="82918" cy="70792"/>
            </a:xfrm>
            <a:custGeom>
              <a:rect l="l" t="t" r="r" b="b"/>
              <a:pathLst>
                <a:path w="2496" h="2131" extrusionOk="0">
                  <a:moveTo>
                    <a:pt x="1073" y="0"/>
                  </a:moveTo>
                  <a:cubicBezTo>
                    <a:pt x="480" y="0"/>
                    <a:pt x="0" y="472"/>
                    <a:pt x="0" y="1065"/>
                  </a:cubicBezTo>
                  <a:cubicBezTo>
                    <a:pt x="0" y="1707"/>
                    <a:pt x="526" y="2131"/>
                    <a:pt x="1073" y="2131"/>
                  </a:cubicBezTo>
                  <a:cubicBezTo>
                    <a:pt x="1336" y="2131"/>
                    <a:pt x="1604" y="2032"/>
                    <a:pt x="1821" y="1813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4" name="Google Shape;3273;p78"/>
            <p:cNvSpPr/>
            <p:nvPr/>
          </p:nvSpPr>
          <p:spPr>
            <a:xfrm>
              <a:off x="7630485" y="3486411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1"/>
                  </a:moveTo>
                  <a:cubicBezTo>
                    <a:pt x="480" y="1"/>
                    <a:pt x="8" y="480"/>
                    <a:pt x="0" y="1066"/>
                  </a:cubicBezTo>
                  <a:cubicBezTo>
                    <a:pt x="0" y="1709"/>
                    <a:pt x="525" y="2134"/>
                    <a:pt x="1074" y="2134"/>
                  </a:cubicBezTo>
                  <a:cubicBezTo>
                    <a:pt x="1336" y="2134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5" name="Google Shape;3274;p78"/>
            <p:cNvSpPr/>
            <p:nvPr/>
          </p:nvSpPr>
          <p:spPr>
            <a:xfrm>
              <a:off x="7630485" y="3385156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7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6" name="Google Shape;3275;p78"/>
            <p:cNvSpPr/>
            <p:nvPr/>
          </p:nvSpPr>
          <p:spPr>
            <a:xfrm>
              <a:off x="7630485" y="1664316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73" y="1"/>
                  </a:moveTo>
                  <a:cubicBezTo>
                    <a:pt x="480" y="1"/>
                    <a:pt x="8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7" name="Google Shape;3276;p78"/>
            <p:cNvSpPr/>
            <p:nvPr/>
          </p:nvSpPr>
          <p:spPr>
            <a:xfrm>
              <a:off x="7630485" y="1563028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73" y="1"/>
                  </a:moveTo>
                  <a:cubicBezTo>
                    <a:pt x="480" y="1"/>
                    <a:pt x="8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8" name="Google Shape;3277;p78"/>
            <p:cNvSpPr/>
            <p:nvPr/>
          </p:nvSpPr>
          <p:spPr>
            <a:xfrm>
              <a:off x="7529462" y="3789977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39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09" name="Google Shape;3278;p78"/>
            <p:cNvSpPr/>
            <p:nvPr/>
          </p:nvSpPr>
          <p:spPr>
            <a:xfrm>
              <a:off x="7529462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0" name="Google Shape;3279;p78"/>
            <p:cNvSpPr/>
            <p:nvPr/>
          </p:nvSpPr>
          <p:spPr>
            <a:xfrm>
              <a:off x="7529462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72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67" y="2131"/>
                  </a:cubicBezTo>
                  <a:cubicBezTo>
                    <a:pt x="1330" y="2131"/>
                    <a:pt x="1597" y="2032"/>
                    <a:pt x="1814" y="1813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1" name="Google Shape;3280;p78"/>
            <p:cNvSpPr/>
            <p:nvPr/>
          </p:nvSpPr>
          <p:spPr>
            <a:xfrm>
              <a:off x="7529462" y="3486411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4"/>
                    <a:pt x="1072" y="2134"/>
                  </a:cubicBezTo>
                  <a:cubicBezTo>
                    <a:pt x="1333" y="2134"/>
                    <a:pt x="1598" y="2037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2" name="Google Shape;3281;p78"/>
            <p:cNvSpPr/>
            <p:nvPr/>
          </p:nvSpPr>
          <p:spPr>
            <a:xfrm>
              <a:off x="7529462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3" name="Google Shape;3282;p78"/>
            <p:cNvSpPr/>
            <p:nvPr/>
          </p:nvSpPr>
          <p:spPr>
            <a:xfrm>
              <a:off x="7529462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1" y="2137"/>
                  </a:cubicBezTo>
                  <a:cubicBezTo>
                    <a:pt x="1332" y="2137"/>
                    <a:pt x="1598" y="2040"/>
                    <a:pt x="1814" y="1822"/>
                  </a:cubicBezTo>
                  <a:cubicBezTo>
                    <a:pt x="2488" y="1147"/>
                    <a:pt x="2009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4" name="Google Shape;3283;p78"/>
            <p:cNvSpPr/>
            <p:nvPr/>
          </p:nvSpPr>
          <p:spPr>
            <a:xfrm>
              <a:off x="7529462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4" y="1821"/>
                  </a:cubicBezTo>
                  <a:cubicBezTo>
                    <a:pt x="2488" y="1146"/>
                    <a:pt x="2009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5" name="Google Shape;3284;p78"/>
            <p:cNvSpPr/>
            <p:nvPr/>
          </p:nvSpPr>
          <p:spPr>
            <a:xfrm>
              <a:off x="7428207" y="338515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6" name="Google Shape;3285;p78"/>
            <p:cNvSpPr/>
            <p:nvPr/>
          </p:nvSpPr>
          <p:spPr>
            <a:xfrm>
              <a:off x="7428207" y="3283867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7" name="Google Shape;3286;p78"/>
            <p:cNvSpPr/>
            <p:nvPr/>
          </p:nvSpPr>
          <p:spPr>
            <a:xfrm>
              <a:off x="7428207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8" name="Google Shape;3287;p78"/>
            <p:cNvSpPr/>
            <p:nvPr/>
          </p:nvSpPr>
          <p:spPr>
            <a:xfrm>
              <a:off x="7428207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19" name="Google Shape;3288;p78"/>
            <p:cNvSpPr/>
            <p:nvPr/>
          </p:nvSpPr>
          <p:spPr>
            <a:xfrm>
              <a:off x="7428207" y="1563028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0" name="Google Shape;3289;p78"/>
            <p:cNvSpPr/>
            <p:nvPr/>
          </p:nvSpPr>
          <p:spPr>
            <a:xfrm>
              <a:off x="7428207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1" name="Google Shape;3290;p78"/>
            <p:cNvSpPr/>
            <p:nvPr/>
          </p:nvSpPr>
          <p:spPr>
            <a:xfrm>
              <a:off x="7326918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74"/>
                  </a:cubicBezTo>
                  <a:cubicBezTo>
                    <a:pt x="1" y="1712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88" y="1155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2" name="Google Shape;3291;p78"/>
            <p:cNvSpPr/>
            <p:nvPr/>
          </p:nvSpPr>
          <p:spPr>
            <a:xfrm>
              <a:off x="7326918" y="166431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1"/>
                  </a:moveTo>
                  <a:cubicBezTo>
                    <a:pt x="480" y="1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3" name="Google Shape;3292;p78"/>
            <p:cNvSpPr/>
            <p:nvPr/>
          </p:nvSpPr>
          <p:spPr>
            <a:xfrm>
              <a:off x="7326918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4" name="Google Shape;3293;p78"/>
            <p:cNvSpPr/>
            <p:nvPr/>
          </p:nvSpPr>
          <p:spPr>
            <a:xfrm>
              <a:off x="7326918" y="1360784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5" name="Google Shape;3294;p78"/>
            <p:cNvSpPr/>
            <p:nvPr/>
          </p:nvSpPr>
          <p:spPr>
            <a:xfrm>
              <a:off x="7225663" y="3283867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9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6" name="Google Shape;3295;p78"/>
            <p:cNvSpPr/>
            <p:nvPr/>
          </p:nvSpPr>
          <p:spPr>
            <a:xfrm>
              <a:off x="7225663" y="3182612"/>
              <a:ext cx="82918" cy="70992"/>
            </a:xfrm>
            <a:custGeom>
              <a:rect l="l" t="t" r="r" b="b"/>
              <a:pathLst>
                <a:path w="2496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96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7" name="Google Shape;3296;p78"/>
            <p:cNvSpPr/>
            <p:nvPr/>
          </p:nvSpPr>
          <p:spPr>
            <a:xfrm>
              <a:off x="7225663" y="1664316"/>
              <a:ext cx="82918" cy="70892"/>
            </a:xfrm>
            <a:custGeom>
              <a:rect l="l" t="t" r="r" b="b"/>
              <a:pathLst>
                <a:path w="2496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8" name="Google Shape;3297;p78"/>
            <p:cNvSpPr/>
            <p:nvPr/>
          </p:nvSpPr>
          <p:spPr>
            <a:xfrm>
              <a:off x="7225663" y="1563028"/>
              <a:ext cx="82918" cy="71025"/>
            </a:xfrm>
            <a:custGeom>
              <a:rect l="l" t="t" r="r" b="b"/>
              <a:pathLst>
                <a:path w="2496" h="2138" extrusionOk="0">
                  <a:moveTo>
                    <a:pt x="1065" y="1"/>
                  </a:moveTo>
                  <a:cubicBezTo>
                    <a:pt x="480" y="1"/>
                    <a:pt x="0" y="481"/>
                    <a:pt x="0" y="1066"/>
                  </a:cubicBezTo>
                  <a:cubicBezTo>
                    <a:pt x="0" y="1710"/>
                    <a:pt x="525" y="2138"/>
                    <a:pt x="1074" y="2138"/>
                  </a:cubicBezTo>
                  <a:cubicBezTo>
                    <a:pt x="1336" y="2138"/>
                    <a:pt x="1603" y="2040"/>
                    <a:pt x="1821" y="1822"/>
                  </a:cubicBezTo>
                  <a:cubicBezTo>
                    <a:pt x="2496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29" name="Google Shape;3298;p78"/>
            <p:cNvSpPr/>
            <p:nvPr/>
          </p:nvSpPr>
          <p:spPr>
            <a:xfrm>
              <a:off x="7225663" y="1360784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0" name="Google Shape;3299;p78"/>
            <p:cNvSpPr/>
            <p:nvPr/>
          </p:nvSpPr>
          <p:spPr>
            <a:xfrm>
              <a:off x="7225663" y="1158240"/>
              <a:ext cx="82918" cy="70859"/>
            </a:xfrm>
            <a:custGeom>
              <a:rect l="l" t="t" r="r" b="b"/>
              <a:pathLst>
                <a:path w="2496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96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1" name="Google Shape;3300;p78"/>
            <p:cNvSpPr/>
            <p:nvPr/>
          </p:nvSpPr>
          <p:spPr>
            <a:xfrm>
              <a:off x="7124375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2" name="Google Shape;3301;p78"/>
            <p:cNvSpPr/>
            <p:nvPr/>
          </p:nvSpPr>
          <p:spPr>
            <a:xfrm>
              <a:off x="7124375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3" name="Google Shape;3302;p78"/>
            <p:cNvSpPr/>
            <p:nvPr/>
          </p:nvSpPr>
          <p:spPr>
            <a:xfrm>
              <a:off x="7124375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0" y="8"/>
                    <a:pt x="9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2" y="1821"/>
                  </a:cubicBezTo>
                  <a:cubicBezTo>
                    <a:pt x="2496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4" name="Google Shape;3303;p78"/>
            <p:cNvSpPr/>
            <p:nvPr/>
          </p:nvSpPr>
          <p:spPr>
            <a:xfrm>
              <a:off x="7124375" y="166431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0" y="1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5" name="Google Shape;3304;p78"/>
            <p:cNvSpPr/>
            <p:nvPr/>
          </p:nvSpPr>
          <p:spPr>
            <a:xfrm>
              <a:off x="7124375" y="1360784"/>
              <a:ext cx="82951" cy="70859"/>
            </a:xfrm>
            <a:custGeom>
              <a:rect l="l" t="t" r="r" b="b"/>
              <a:pathLst>
                <a:path w="2497" h="2133" extrusionOk="0">
                  <a:moveTo>
                    <a:pt x="1074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6" name="Google Shape;3305;p78"/>
            <p:cNvSpPr/>
            <p:nvPr/>
          </p:nvSpPr>
          <p:spPr>
            <a:xfrm>
              <a:off x="7023385" y="3587699"/>
              <a:ext cx="82652" cy="70792"/>
            </a:xfrm>
            <a:custGeom>
              <a:rect l="l" t="t" r="r" b="b"/>
              <a:pathLst>
                <a:path w="2488" h="2131" extrusionOk="0">
                  <a:moveTo>
                    <a:pt x="1065" y="0"/>
                  </a:moveTo>
                  <a:cubicBezTo>
                    <a:pt x="472" y="0"/>
                    <a:pt x="0" y="472"/>
                    <a:pt x="0" y="1065"/>
                  </a:cubicBezTo>
                  <a:cubicBezTo>
                    <a:pt x="0" y="1707"/>
                    <a:pt x="522" y="2131"/>
                    <a:pt x="1069" y="2131"/>
                  </a:cubicBezTo>
                  <a:cubicBezTo>
                    <a:pt x="1333" y="2131"/>
                    <a:pt x="1602" y="2032"/>
                    <a:pt x="1821" y="1813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7" name="Google Shape;3306;p78"/>
            <p:cNvSpPr/>
            <p:nvPr/>
          </p:nvSpPr>
          <p:spPr>
            <a:xfrm>
              <a:off x="7023385" y="3486411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9"/>
                    <a:pt x="525" y="2134"/>
                    <a:pt x="1072" y="2134"/>
                  </a:cubicBezTo>
                  <a:cubicBezTo>
                    <a:pt x="1332" y="2134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8" name="Google Shape;3307;p78"/>
            <p:cNvSpPr/>
            <p:nvPr/>
          </p:nvSpPr>
          <p:spPr>
            <a:xfrm>
              <a:off x="7023385" y="338515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39" name="Google Shape;3308;p78"/>
            <p:cNvSpPr/>
            <p:nvPr/>
          </p:nvSpPr>
          <p:spPr>
            <a:xfrm>
              <a:off x="7023385" y="308159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72" y="1"/>
                    <a:pt x="0" y="480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0" name="Google Shape;3309;p78"/>
            <p:cNvSpPr/>
            <p:nvPr/>
          </p:nvSpPr>
          <p:spPr>
            <a:xfrm>
              <a:off x="7023385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1" name="Google Shape;3310;p78"/>
            <p:cNvSpPr/>
            <p:nvPr/>
          </p:nvSpPr>
          <p:spPr>
            <a:xfrm>
              <a:off x="7023385" y="1664316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72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7"/>
                    <a:pt x="1813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2" name="Google Shape;3311;p78"/>
            <p:cNvSpPr/>
            <p:nvPr/>
          </p:nvSpPr>
          <p:spPr>
            <a:xfrm>
              <a:off x="7023385" y="1461773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0"/>
                  </a:moveTo>
                  <a:cubicBezTo>
                    <a:pt x="472" y="9"/>
                    <a:pt x="0" y="480"/>
                    <a:pt x="0" y="1074"/>
                  </a:cubicBezTo>
                  <a:cubicBezTo>
                    <a:pt x="0" y="1711"/>
                    <a:pt x="525" y="2137"/>
                    <a:pt x="1070" y="2137"/>
                  </a:cubicBezTo>
                  <a:cubicBezTo>
                    <a:pt x="1331" y="2137"/>
                    <a:pt x="1597" y="2040"/>
                    <a:pt x="1813" y="1821"/>
                  </a:cubicBezTo>
                  <a:cubicBezTo>
                    <a:pt x="2488" y="1155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3" name="Google Shape;3312;p78"/>
            <p:cNvSpPr/>
            <p:nvPr/>
          </p:nvSpPr>
          <p:spPr>
            <a:xfrm>
              <a:off x="7023385" y="1158240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72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2" y="2133"/>
                  </a:cubicBezTo>
                  <a:cubicBezTo>
                    <a:pt x="1332" y="2133"/>
                    <a:pt x="1598" y="2036"/>
                    <a:pt x="1813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4" name="Google Shape;3313;p78"/>
            <p:cNvSpPr/>
            <p:nvPr/>
          </p:nvSpPr>
          <p:spPr>
            <a:xfrm>
              <a:off x="6922097" y="3688689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5" name="Google Shape;3314;p78"/>
            <p:cNvSpPr/>
            <p:nvPr/>
          </p:nvSpPr>
          <p:spPr>
            <a:xfrm>
              <a:off x="6922097" y="3587699"/>
              <a:ext cx="82685" cy="70792"/>
            </a:xfrm>
            <a:custGeom>
              <a:rect l="l" t="t" r="r" b="b"/>
              <a:pathLst>
                <a:path w="2489" h="2131" extrusionOk="0">
                  <a:moveTo>
                    <a:pt x="1066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3" y="2131"/>
                    <a:pt x="1070" y="2131"/>
                  </a:cubicBezTo>
                  <a:cubicBezTo>
                    <a:pt x="1333" y="2131"/>
                    <a:pt x="1602" y="2032"/>
                    <a:pt x="1822" y="1813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6" name="Google Shape;3315;p78"/>
            <p:cNvSpPr/>
            <p:nvPr/>
          </p:nvSpPr>
          <p:spPr>
            <a:xfrm>
              <a:off x="6922097" y="3385156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7" name="Google Shape;3316;p78"/>
            <p:cNvSpPr/>
            <p:nvPr/>
          </p:nvSpPr>
          <p:spPr>
            <a:xfrm>
              <a:off x="6922097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8" name="Google Shape;3317;p78"/>
            <p:cNvSpPr/>
            <p:nvPr/>
          </p:nvSpPr>
          <p:spPr>
            <a:xfrm>
              <a:off x="6922097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80" y="1"/>
                    <a:pt x="1" y="472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49" name="Google Shape;3318;p78"/>
            <p:cNvSpPr/>
            <p:nvPr/>
          </p:nvSpPr>
          <p:spPr>
            <a:xfrm>
              <a:off x="6922097" y="1765605"/>
              <a:ext cx="82685" cy="70859"/>
            </a:xfrm>
            <a:custGeom>
              <a:rect l="l" t="t" r="r" b="b"/>
              <a:pathLst>
                <a:path w="2489" h="2133" extrusionOk="0">
                  <a:moveTo>
                    <a:pt x="1066" y="0"/>
                  </a:moveTo>
                  <a:cubicBezTo>
                    <a:pt x="480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0" name="Google Shape;3319;p78"/>
            <p:cNvSpPr/>
            <p:nvPr/>
          </p:nvSpPr>
          <p:spPr>
            <a:xfrm>
              <a:off x="6922097" y="1563028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80" y="1"/>
                    <a:pt x="1" y="481"/>
                    <a:pt x="1" y="1066"/>
                  </a:cubicBezTo>
                  <a:cubicBezTo>
                    <a:pt x="1" y="1710"/>
                    <a:pt x="526" y="2138"/>
                    <a:pt x="1074" y="2138"/>
                  </a:cubicBezTo>
                  <a:cubicBezTo>
                    <a:pt x="1336" y="2138"/>
                    <a:pt x="1604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1" name="Google Shape;3320;p78"/>
            <p:cNvSpPr/>
            <p:nvPr/>
          </p:nvSpPr>
          <p:spPr>
            <a:xfrm>
              <a:off x="6922097" y="1461773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0"/>
                  </a:moveTo>
                  <a:cubicBezTo>
                    <a:pt x="480" y="9"/>
                    <a:pt x="1" y="480"/>
                    <a:pt x="1" y="1074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1"/>
                  </a:cubicBezTo>
                  <a:cubicBezTo>
                    <a:pt x="2488" y="1155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2" name="Google Shape;3321;p78"/>
            <p:cNvSpPr/>
            <p:nvPr/>
          </p:nvSpPr>
          <p:spPr>
            <a:xfrm>
              <a:off x="6820842" y="3688689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3" name="Google Shape;3322;p78"/>
            <p:cNvSpPr/>
            <p:nvPr/>
          </p:nvSpPr>
          <p:spPr>
            <a:xfrm>
              <a:off x="6820842" y="3283867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74"/>
                  </a:cubicBezTo>
                  <a:cubicBezTo>
                    <a:pt x="0" y="1712"/>
                    <a:pt x="525" y="2137"/>
                    <a:pt x="1073" y="2137"/>
                  </a:cubicBezTo>
                  <a:cubicBezTo>
                    <a:pt x="1335" y="2137"/>
                    <a:pt x="1603" y="2040"/>
                    <a:pt x="1821" y="1822"/>
                  </a:cubicBezTo>
                  <a:cubicBezTo>
                    <a:pt x="2488" y="1155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4" name="Google Shape;3323;p78"/>
            <p:cNvSpPr/>
            <p:nvPr/>
          </p:nvSpPr>
          <p:spPr>
            <a:xfrm>
              <a:off x="6820842" y="3182612"/>
              <a:ext cx="82652" cy="70992"/>
            </a:xfrm>
            <a:custGeom>
              <a:rect l="l" t="t" r="r" b="b"/>
              <a:pathLst>
                <a:path w="2488" h="2137" extrusionOk="0">
                  <a:moveTo>
                    <a:pt x="1065" y="0"/>
                  </a:moveTo>
                  <a:cubicBezTo>
                    <a:pt x="480" y="8"/>
                    <a:pt x="0" y="480"/>
                    <a:pt x="0" y="1073"/>
                  </a:cubicBezTo>
                  <a:cubicBezTo>
                    <a:pt x="0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1" y="1821"/>
                  </a:cubicBezTo>
                  <a:cubicBezTo>
                    <a:pt x="2488" y="1154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5" name="Google Shape;3324;p78"/>
            <p:cNvSpPr/>
            <p:nvPr/>
          </p:nvSpPr>
          <p:spPr>
            <a:xfrm>
              <a:off x="6820842" y="308159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6" name="Google Shape;3325;p78"/>
            <p:cNvSpPr/>
            <p:nvPr/>
          </p:nvSpPr>
          <p:spPr>
            <a:xfrm>
              <a:off x="6820842" y="1765605"/>
              <a:ext cx="82652" cy="70859"/>
            </a:xfrm>
            <a:custGeom>
              <a:rect l="l" t="t" r="r" b="b"/>
              <a:pathLst>
                <a:path w="2488" h="2133" extrusionOk="0">
                  <a:moveTo>
                    <a:pt x="1065" y="0"/>
                  </a:move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6"/>
                    <a:pt x="1821" y="1821"/>
                  </a:cubicBezTo>
                  <a:cubicBezTo>
                    <a:pt x="2488" y="1146"/>
                    <a:pt x="2016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7" name="Google Shape;3326;p78"/>
            <p:cNvSpPr/>
            <p:nvPr/>
          </p:nvSpPr>
          <p:spPr>
            <a:xfrm>
              <a:off x="6820842" y="1259495"/>
              <a:ext cx="82652" cy="70892"/>
            </a:xfrm>
            <a:custGeom>
              <a:rect l="l" t="t" r="r" b="b"/>
              <a:pathLst>
                <a:path w="2488" h="2134" extrusionOk="0">
                  <a:moveTo>
                    <a:pt x="1065" y="1"/>
                  </a:moveTo>
                  <a:cubicBezTo>
                    <a:pt x="480" y="1"/>
                    <a:pt x="0" y="480"/>
                    <a:pt x="0" y="1065"/>
                  </a:cubicBezTo>
                  <a:cubicBezTo>
                    <a:pt x="0" y="1709"/>
                    <a:pt x="525" y="2133"/>
                    <a:pt x="1074" y="2133"/>
                  </a:cubicBezTo>
                  <a:cubicBezTo>
                    <a:pt x="1336" y="2133"/>
                    <a:pt x="1603" y="2037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8" name="Google Shape;3327;p78"/>
            <p:cNvSpPr/>
            <p:nvPr/>
          </p:nvSpPr>
          <p:spPr>
            <a:xfrm>
              <a:off x="6719553" y="3688689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9"/>
                    <a:pt x="9" y="480"/>
                    <a:pt x="1" y="1066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59" name="Google Shape;3328;p78"/>
            <p:cNvSpPr/>
            <p:nvPr/>
          </p:nvSpPr>
          <p:spPr>
            <a:xfrm>
              <a:off x="6719553" y="3587699"/>
              <a:ext cx="82951" cy="70792"/>
            </a:xfrm>
            <a:custGeom>
              <a:rect l="l" t="t" r="r" b="b"/>
              <a:pathLst>
                <a:path w="2497" h="2131" extrusionOk="0">
                  <a:moveTo>
                    <a:pt x="1065" y="0"/>
                  </a:moveTo>
                  <a:cubicBezTo>
                    <a:pt x="480" y="0"/>
                    <a:pt x="1" y="472"/>
                    <a:pt x="1" y="1065"/>
                  </a:cubicBezTo>
                  <a:cubicBezTo>
                    <a:pt x="1" y="1707"/>
                    <a:pt x="526" y="2131"/>
                    <a:pt x="1073" y="2131"/>
                  </a:cubicBezTo>
                  <a:cubicBezTo>
                    <a:pt x="1337" y="2131"/>
                    <a:pt x="1605" y="2032"/>
                    <a:pt x="1822" y="1813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0" name="Google Shape;3329;p78"/>
            <p:cNvSpPr/>
            <p:nvPr/>
          </p:nvSpPr>
          <p:spPr>
            <a:xfrm>
              <a:off x="6719553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1"/>
                  </a:moveTo>
                  <a:cubicBezTo>
                    <a:pt x="480" y="1"/>
                    <a:pt x="9" y="480"/>
                    <a:pt x="1" y="1066"/>
                  </a:cubicBezTo>
                  <a:cubicBezTo>
                    <a:pt x="1" y="1709"/>
                    <a:pt x="526" y="2134"/>
                    <a:pt x="1075" y="2134"/>
                  </a:cubicBezTo>
                  <a:cubicBezTo>
                    <a:pt x="1336" y="2134"/>
                    <a:pt x="1604" y="2037"/>
                    <a:pt x="1822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1" name="Google Shape;3330;p78"/>
            <p:cNvSpPr/>
            <p:nvPr/>
          </p:nvSpPr>
          <p:spPr>
            <a:xfrm>
              <a:off x="6719553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65" y="0"/>
                  </a:moveTo>
                  <a:cubicBezTo>
                    <a:pt x="480" y="8"/>
                    <a:pt x="9" y="480"/>
                    <a:pt x="1" y="1073"/>
                  </a:cubicBezTo>
                  <a:cubicBezTo>
                    <a:pt x="1" y="1711"/>
                    <a:pt x="525" y="2137"/>
                    <a:pt x="1073" y="2137"/>
                  </a:cubicBezTo>
                  <a:cubicBezTo>
                    <a:pt x="1335" y="2137"/>
                    <a:pt x="1603" y="2039"/>
                    <a:pt x="1822" y="1821"/>
                  </a:cubicBezTo>
                  <a:cubicBezTo>
                    <a:pt x="2496" y="1154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2" name="Google Shape;3331;p78"/>
            <p:cNvSpPr/>
            <p:nvPr/>
          </p:nvSpPr>
          <p:spPr>
            <a:xfrm>
              <a:off x="6719553" y="3081590"/>
              <a:ext cx="82951" cy="70825"/>
            </a:xfrm>
            <a:custGeom>
              <a:rect l="l" t="t" r="r" b="b"/>
              <a:pathLst>
                <a:path w="2497" h="2132" extrusionOk="0">
                  <a:moveTo>
                    <a:pt x="1065" y="1"/>
                  </a:moveTo>
                  <a:cubicBezTo>
                    <a:pt x="480" y="1"/>
                    <a:pt x="1" y="480"/>
                    <a:pt x="1" y="1066"/>
                  </a:cubicBezTo>
                  <a:cubicBezTo>
                    <a:pt x="1" y="1708"/>
                    <a:pt x="526" y="2131"/>
                    <a:pt x="1073" y="2131"/>
                  </a:cubicBezTo>
                  <a:cubicBezTo>
                    <a:pt x="1337" y="2131"/>
                    <a:pt x="1605" y="2033"/>
                    <a:pt x="1822" y="1814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3" name="Google Shape;3332;p78"/>
            <p:cNvSpPr/>
            <p:nvPr/>
          </p:nvSpPr>
          <p:spPr>
            <a:xfrm>
              <a:off x="6719553" y="2980334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65" y="0"/>
                  </a:moveTo>
                  <a:cubicBezTo>
                    <a:pt x="480" y="0"/>
                    <a:pt x="9" y="480"/>
                    <a:pt x="1" y="1065"/>
                  </a:cubicBezTo>
                  <a:cubicBezTo>
                    <a:pt x="1" y="1709"/>
                    <a:pt x="526" y="2133"/>
                    <a:pt x="1075" y="2133"/>
                  </a:cubicBezTo>
                  <a:cubicBezTo>
                    <a:pt x="1336" y="2133"/>
                    <a:pt x="1604" y="2036"/>
                    <a:pt x="1822" y="1821"/>
                  </a:cubicBezTo>
                  <a:cubicBezTo>
                    <a:pt x="2496" y="1146"/>
                    <a:pt x="2017" y="0"/>
                    <a:pt x="106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4" name="Google Shape;3333;p78"/>
            <p:cNvSpPr/>
            <p:nvPr/>
          </p:nvSpPr>
          <p:spPr>
            <a:xfrm>
              <a:off x="6618265" y="3486411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1"/>
                  </a:moveTo>
                  <a:cubicBezTo>
                    <a:pt x="481" y="1"/>
                    <a:pt x="9" y="480"/>
                    <a:pt x="1" y="1066"/>
                  </a:cubicBezTo>
                  <a:cubicBezTo>
                    <a:pt x="1" y="1709"/>
                    <a:pt x="530" y="2134"/>
                    <a:pt x="1079" y="2134"/>
                  </a:cubicBezTo>
                  <a:cubicBezTo>
                    <a:pt x="1340" y="2134"/>
                    <a:pt x="1607" y="2037"/>
                    <a:pt x="1822" y="1822"/>
                  </a:cubicBezTo>
                  <a:cubicBezTo>
                    <a:pt x="2497" y="1147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5" name="Google Shape;3334;p78"/>
            <p:cNvSpPr/>
            <p:nvPr/>
          </p:nvSpPr>
          <p:spPr>
            <a:xfrm>
              <a:off x="6618265" y="3385156"/>
              <a:ext cx="82951" cy="70892"/>
            </a:xfrm>
            <a:custGeom>
              <a:rect l="l" t="t" r="r" b="b"/>
              <a:pathLst>
                <a:path w="2497" h="2134" extrusionOk="0">
                  <a:moveTo>
                    <a:pt x="1074" y="0"/>
                  </a:moveTo>
                  <a:cubicBezTo>
                    <a:pt x="481" y="0"/>
                    <a:pt x="9" y="480"/>
                    <a:pt x="1" y="1065"/>
                  </a:cubicBezTo>
                  <a:cubicBezTo>
                    <a:pt x="1" y="1709"/>
                    <a:pt x="530" y="2133"/>
                    <a:pt x="1079" y="2133"/>
                  </a:cubicBezTo>
                  <a:cubicBezTo>
                    <a:pt x="1340" y="2133"/>
                    <a:pt x="1607" y="2036"/>
                    <a:pt x="1822" y="1821"/>
                  </a:cubicBezTo>
                  <a:cubicBezTo>
                    <a:pt x="2497" y="1146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6" name="Google Shape;3335;p78"/>
            <p:cNvSpPr/>
            <p:nvPr/>
          </p:nvSpPr>
          <p:spPr>
            <a:xfrm>
              <a:off x="6618265" y="3283867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74" y="1"/>
                  </a:moveTo>
                  <a:cubicBezTo>
                    <a:pt x="481" y="1"/>
                    <a:pt x="9" y="480"/>
                    <a:pt x="1" y="1074"/>
                  </a:cubicBezTo>
                  <a:cubicBezTo>
                    <a:pt x="1" y="1712"/>
                    <a:pt x="529" y="2137"/>
                    <a:pt x="1077" y="2137"/>
                  </a:cubicBezTo>
                  <a:cubicBezTo>
                    <a:pt x="1339" y="2137"/>
                    <a:pt x="1606" y="2040"/>
                    <a:pt x="1822" y="1822"/>
                  </a:cubicBezTo>
                  <a:cubicBezTo>
                    <a:pt x="2497" y="1155"/>
                    <a:pt x="2017" y="1"/>
                    <a:pt x="107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7" name="Google Shape;3336;p78"/>
            <p:cNvSpPr/>
            <p:nvPr/>
          </p:nvSpPr>
          <p:spPr>
            <a:xfrm>
              <a:off x="6618265" y="3182612"/>
              <a:ext cx="82951" cy="70992"/>
            </a:xfrm>
            <a:custGeom>
              <a:rect l="l" t="t" r="r" b="b"/>
              <a:pathLst>
                <a:path w="2497" h="2137" extrusionOk="0">
                  <a:moveTo>
                    <a:pt x="1074" y="0"/>
                  </a:moveTo>
                  <a:cubicBezTo>
                    <a:pt x="481" y="8"/>
                    <a:pt x="9" y="480"/>
                    <a:pt x="1" y="1073"/>
                  </a:cubicBezTo>
                  <a:cubicBezTo>
                    <a:pt x="1" y="1711"/>
                    <a:pt x="529" y="2137"/>
                    <a:pt x="1077" y="2137"/>
                  </a:cubicBezTo>
                  <a:cubicBezTo>
                    <a:pt x="1339" y="2137"/>
                    <a:pt x="1606" y="2039"/>
                    <a:pt x="1822" y="1821"/>
                  </a:cubicBezTo>
                  <a:cubicBezTo>
                    <a:pt x="2497" y="1154"/>
                    <a:pt x="2017" y="0"/>
                    <a:pt x="107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8" name="Google Shape;3337;p78"/>
            <p:cNvSpPr/>
            <p:nvPr/>
          </p:nvSpPr>
          <p:spPr>
            <a:xfrm>
              <a:off x="6517275" y="3283867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9"/>
                    <a:pt x="1" y="480"/>
                    <a:pt x="1" y="1074"/>
                  </a:cubicBezTo>
                  <a:cubicBezTo>
                    <a:pt x="1" y="1712"/>
                    <a:pt x="525" y="2137"/>
                    <a:pt x="1073" y="2137"/>
                  </a:cubicBezTo>
                  <a:cubicBezTo>
                    <a:pt x="1336" y="2137"/>
                    <a:pt x="1603" y="2040"/>
                    <a:pt x="1822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69" name="Google Shape;3338;p78"/>
            <p:cNvSpPr/>
            <p:nvPr/>
          </p:nvSpPr>
          <p:spPr>
            <a:xfrm>
              <a:off x="6517275" y="3182612"/>
              <a:ext cx="82685" cy="70992"/>
            </a:xfrm>
            <a:custGeom>
              <a:rect l="l" t="t" r="r" b="b"/>
              <a:pathLst>
                <a:path w="2489" h="2137" extrusionOk="0">
                  <a:moveTo>
                    <a:pt x="1066" y="0"/>
                  </a:moveTo>
                  <a:cubicBezTo>
                    <a:pt x="472" y="8"/>
                    <a:pt x="1" y="480"/>
                    <a:pt x="1" y="1073"/>
                  </a:cubicBezTo>
                  <a:cubicBezTo>
                    <a:pt x="1" y="1711"/>
                    <a:pt x="525" y="2137"/>
                    <a:pt x="1071" y="2137"/>
                  </a:cubicBezTo>
                  <a:cubicBezTo>
                    <a:pt x="1332" y="2137"/>
                    <a:pt x="1598" y="2039"/>
                    <a:pt x="1813" y="1821"/>
                  </a:cubicBezTo>
                  <a:cubicBezTo>
                    <a:pt x="2488" y="1154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0" name="Google Shape;3339;p78"/>
            <p:cNvSpPr/>
            <p:nvPr/>
          </p:nvSpPr>
          <p:spPr>
            <a:xfrm>
              <a:off x="6517275" y="3081590"/>
              <a:ext cx="82685" cy="70825"/>
            </a:xfrm>
            <a:custGeom>
              <a:rect l="l" t="t" r="r" b="b"/>
              <a:pathLst>
                <a:path w="2489" h="2132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8"/>
                    <a:pt x="523" y="2131"/>
                    <a:pt x="1070" y="2131"/>
                  </a:cubicBezTo>
                  <a:cubicBezTo>
                    <a:pt x="1333" y="2131"/>
                    <a:pt x="1602" y="2033"/>
                    <a:pt x="1822" y="1814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1" name="Google Shape;3340;p78"/>
            <p:cNvSpPr/>
            <p:nvPr/>
          </p:nvSpPr>
          <p:spPr>
            <a:xfrm>
              <a:off x="6517275" y="2980334"/>
              <a:ext cx="82685" cy="70892"/>
            </a:xfrm>
            <a:custGeom>
              <a:rect l="l" t="t" r="r" b="b"/>
              <a:pathLst>
                <a:path w="2489" h="2134" extrusionOk="0">
                  <a:moveTo>
                    <a:pt x="1066" y="0"/>
                  </a:move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3"/>
                    <a:pt x="1072" y="2133"/>
                  </a:cubicBezTo>
                  <a:cubicBezTo>
                    <a:pt x="1333" y="2133"/>
                    <a:pt x="1598" y="2036"/>
                    <a:pt x="1813" y="1821"/>
                  </a:cubicBezTo>
                  <a:cubicBezTo>
                    <a:pt x="2488" y="1146"/>
                    <a:pt x="2017" y="0"/>
                    <a:pt x="106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2" name="Google Shape;3341;p78"/>
            <p:cNvSpPr/>
            <p:nvPr/>
          </p:nvSpPr>
          <p:spPr>
            <a:xfrm>
              <a:off x="6517275" y="2879046"/>
              <a:ext cx="82685" cy="71025"/>
            </a:xfrm>
            <a:custGeom>
              <a:rect l="l" t="t" r="r" b="b"/>
              <a:pathLst>
                <a:path w="2489" h="2138" extrusionOk="0">
                  <a:moveTo>
                    <a:pt x="1066" y="1"/>
                  </a:moveTo>
                  <a:cubicBezTo>
                    <a:pt x="472" y="1"/>
                    <a:pt x="1" y="480"/>
                    <a:pt x="1" y="1066"/>
                  </a:cubicBezTo>
                  <a:cubicBezTo>
                    <a:pt x="1" y="1709"/>
                    <a:pt x="526" y="2137"/>
                    <a:pt x="1072" y="2137"/>
                  </a:cubicBezTo>
                  <a:cubicBezTo>
                    <a:pt x="1333" y="2137"/>
                    <a:pt x="1598" y="2040"/>
                    <a:pt x="1813" y="1822"/>
                  </a:cubicBezTo>
                  <a:cubicBezTo>
                    <a:pt x="2488" y="1147"/>
                    <a:pt x="2017" y="1"/>
                    <a:pt x="10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3" name="Google Shape;3342;p78"/>
            <p:cNvSpPr/>
            <p:nvPr/>
          </p:nvSpPr>
          <p:spPr>
            <a:xfrm>
              <a:off x="6517275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6" y="0"/>
                  </a:cubicBezTo>
                  <a:cubicBezTo>
                    <a:pt x="472" y="0"/>
                    <a:pt x="1" y="480"/>
                    <a:pt x="1" y="1065"/>
                  </a:cubicBezTo>
                  <a:cubicBezTo>
                    <a:pt x="1" y="1709"/>
                    <a:pt x="526" y="2137"/>
                    <a:pt x="1074" y="2137"/>
                  </a:cubicBezTo>
                  <a:cubicBezTo>
                    <a:pt x="1336" y="2137"/>
                    <a:pt x="1604" y="2039"/>
                    <a:pt x="1822" y="1821"/>
                  </a:cubicBezTo>
                  <a:cubicBezTo>
                    <a:pt x="2494" y="1149"/>
                    <a:pt x="2020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4" name="Google Shape;3343;p78"/>
            <p:cNvSpPr/>
            <p:nvPr/>
          </p:nvSpPr>
          <p:spPr>
            <a:xfrm>
              <a:off x="6416020" y="3081590"/>
              <a:ext cx="82652" cy="70825"/>
            </a:xfrm>
            <a:custGeom>
              <a:rect l="l" t="t" r="r" b="b"/>
              <a:pathLst>
                <a:path w="2488" h="2132" extrusionOk="0">
                  <a:moveTo>
                    <a:pt x="1065" y="1"/>
                  </a:moveTo>
                  <a:cubicBezTo>
                    <a:pt x="480" y="1"/>
                    <a:pt x="0" y="472"/>
                    <a:pt x="0" y="1066"/>
                  </a:cubicBezTo>
                  <a:cubicBezTo>
                    <a:pt x="0" y="1708"/>
                    <a:pt x="522" y="2131"/>
                    <a:pt x="1069" y="2131"/>
                  </a:cubicBezTo>
                  <a:cubicBezTo>
                    <a:pt x="1333" y="2131"/>
                    <a:pt x="1602" y="2033"/>
                    <a:pt x="1821" y="1814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5" name="Google Shape;3344;p78"/>
            <p:cNvSpPr/>
            <p:nvPr/>
          </p:nvSpPr>
          <p:spPr>
            <a:xfrm>
              <a:off x="6416020" y="2879046"/>
              <a:ext cx="82652" cy="71025"/>
            </a:xfrm>
            <a:custGeom>
              <a:rect l="l" t="t" r="r" b="b"/>
              <a:pathLst>
                <a:path w="2488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5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88" y="1147"/>
                    <a:pt x="2016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6" name="Google Shape;3345;p78"/>
            <p:cNvSpPr/>
            <p:nvPr/>
          </p:nvSpPr>
          <p:spPr>
            <a:xfrm>
              <a:off x="6416020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5" y="0"/>
                  </a:moveTo>
                  <a:cubicBezTo>
                    <a:pt x="1072" y="0"/>
                    <a:pt x="1068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1" y="2039"/>
                    <a:pt x="1829" y="1821"/>
                  </a:cubicBezTo>
                  <a:cubicBezTo>
                    <a:pt x="2493" y="1149"/>
                    <a:pt x="2019" y="0"/>
                    <a:pt x="107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7" name="Google Shape;3346;p78"/>
            <p:cNvSpPr/>
            <p:nvPr/>
          </p:nvSpPr>
          <p:spPr>
            <a:xfrm>
              <a:off x="6314732" y="2879046"/>
              <a:ext cx="82951" cy="71025"/>
            </a:xfrm>
            <a:custGeom>
              <a:rect l="l" t="t" r="r" b="b"/>
              <a:pathLst>
                <a:path w="2497" h="2138" extrusionOk="0">
                  <a:moveTo>
                    <a:pt x="1065" y="1"/>
                  </a:moveTo>
                  <a:cubicBezTo>
                    <a:pt x="480" y="1"/>
                    <a:pt x="0" y="480"/>
                    <a:pt x="0" y="1066"/>
                  </a:cubicBezTo>
                  <a:cubicBezTo>
                    <a:pt x="0" y="1709"/>
                    <a:pt x="526" y="2137"/>
                    <a:pt x="1074" y="2137"/>
                  </a:cubicBezTo>
                  <a:cubicBezTo>
                    <a:pt x="1336" y="2137"/>
                    <a:pt x="1603" y="2040"/>
                    <a:pt x="1821" y="1822"/>
                  </a:cubicBezTo>
                  <a:cubicBezTo>
                    <a:pt x="2496" y="1147"/>
                    <a:pt x="2017" y="1"/>
                    <a:pt x="106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  <p:sp>
          <p:nvSpPr>
            <p:cNvPr id="1578" name="Google Shape;3347;p78"/>
            <p:cNvSpPr/>
            <p:nvPr/>
          </p:nvSpPr>
          <p:spPr>
            <a:xfrm>
              <a:off x="6314732" y="2777791"/>
              <a:ext cx="82851" cy="70992"/>
            </a:xfrm>
            <a:custGeom>
              <a:rect l="l" t="t" r="r" b="b"/>
              <a:pathLst>
                <a:path w="2494" h="2137" extrusionOk="0">
                  <a:moveTo>
                    <a:pt x="1076" y="0"/>
                  </a:moveTo>
                  <a:cubicBezTo>
                    <a:pt x="1072" y="0"/>
                    <a:pt x="1069" y="0"/>
                    <a:pt x="1065" y="0"/>
                  </a:cubicBezTo>
                  <a:cubicBezTo>
                    <a:pt x="480" y="0"/>
                    <a:pt x="0" y="480"/>
                    <a:pt x="0" y="1065"/>
                  </a:cubicBezTo>
                  <a:cubicBezTo>
                    <a:pt x="0" y="1709"/>
                    <a:pt x="529" y="2137"/>
                    <a:pt x="1080" y="2137"/>
                  </a:cubicBezTo>
                  <a:cubicBezTo>
                    <a:pt x="1343" y="2137"/>
                    <a:pt x="1612" y="2039"/>
                    <a:pt x="1830" y="1821"/>
                  </a:cubicBezTo>
                  <a:cubicBezTo>
                    <a:pt x="2494" y="1149"/>
                    <a:pt x="2028" y="0"/>
                    <a:pt x="107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200"/>
            </a:p>
          </p:txBody>
        </p:sp>
      </p:grpSp>
      <p:grpSp>
        <p:nvGrpSpPr>
          <p:cNvPr id="2" name="组合 1"/>
          <p:cNvGrpSpPr/>
          <p:nvPr userDrawn="1"/>
        </p:nvGrpSpPr>
        <p:grpSpPr>
          <a:xfrm>
            <a:off x="9891424" y="5280393"/>
            <a:ext cx="2283043" cy="2684869"/>
            <a:chOff x="6868713" y="933450"/>
            <a:chExt cx="5418537" cy="6372225"/>
          </a:xfrm>
        </p:grpSpPr>
        <p:sp>
          <p:nvSpPr>
            <p:cNvPr id="1579" name="任意多边形: 形状 1578"/>
            <p:cNvSpPr/>
            <p:nvPr/>
          </p:nvSpPr>
          <p:spPr>
            <a:xfrm>
              <a:off x="6902926" y="933450"/>
              <a:ext cx="5384324" cy="6372225"/>
            </a:xfrm>
            <a:custGeom>
              <a:gdLst>
                <a:gd name="connsiteX0" fmla="*/ 202724 w 5384324"/>
                <a:gd name="connsiteY0" fmla="*/ 5667375 h 6372225"/>
                <a:gd name="connsiteX1" fmla="*/ 202724 w 5384324"/>
                <a:gd name="connsiteY1" fmla="*/ 5591175 h 6372225"/>
                <a:gd name="connsiteX2" fmla="*/ 907574 w 5384324"/>
                <a:gd name="connsiteY2" fmla="*/ 819150 h 6372225"/>
                <a:gd name="connsiteX3" fmla="*/ 2241074 w 5384324"/>
                <a:gd name="connsiteY3" fmla="*/ 0 h 6372225"/>
                <a:gd name="connsiteX4" fmla="*/ 2907824 w 5384324"/>
                <a:gd name="connsiteY4" fmla="*/ 628650 h 6372225"/>
                <a:gd name="connsiteX5" fmla="*/ 3393599 w 5384324"/>
                <a:gd name="connsiteY5" fmla="*/ 361950 h 6372225"/>
                <a:gd name="connsiteX6" fmla="*/ 4384199 w 5384324"/>
                <a:gd name="connsiteY6" fmla="*/ 752475 h 6372225"/>
                <a:gd name="connsiteX7" fmla="*/ 5384324 w 5384324"/>
                <a:gd name="connsiteY7" fmla="*/ 5895975 h 6372225"/>
                <a:gd name="connsiteX8" fmla="*/ 4927124 w 5384324"/>
                <a:gd name="connsiteY8" fmla="*/ 6372225 h 6372225"/>
                <a:gd name="connsiteX9" fmla="*/ 1364774 w 5384324"/>
                <a:gd name="connsiteY9" fmla="*/ 6353175 h 6372225"/>
                <a:gd name="connsiteX10" fmla="*/ 116999 w 5384324"/>
                <a:gd name="connsiteY10" fmla="*/ 6076950 h 6372225"/>
                <a:gd name="connsiteX11" fmla="*/ 126524 w 5384324"/>
                <a:gd name="connsiteY11" fmla="*/ 6076950 h 63722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84324" h="6372225">
                  <a:moveTo>
                    <a:pt x="202724" y="5667375"/>
                  </a:moveTo>
                  <a:cubicBezTo>
                    <a:pt x="143986" y="6033294"/>
                    <a:pt x="85249" y="6399213"/>
                    <a:pt x="202724" y="5591175"/>
                  </a:cubicBezTo>
                  <a:cubicBezTo>
                    <a:pt x="320199" y="4783137"/>
                    <a:pt x="748824" y="1655763"/>
                    <a:pt x="907574" y="819150"/>
                  </a:cubicBezTo>
                  <a:lnTo>
                    <a:pt x="2241074" y="0"/>
                  </a:lnTo>
                  <a:lnTo>
                    <a:pt x="2907824" y="628650"/>
                  </a:lnTo>
                  <a:lnTo>
                    <a:pt x="3393599" y="361950"/>
                  </a:lnTo>
                  <a:lnTo>
                    <a:pt x="4384199" y="752475"/>
                  </a:lnTo>
                  <a:lnTo>
                    <a:pt x="5384324" y="5895975"/>
                  </a:lnTo>
                  <a:lnTo>
                    <a:pt x="4927124" y="6372225"/>
                  </a:lnTo>
                  <a:lnTo>
                    <a:pt x="1364774" y="6353175"/>
                  </a:lnTo>
                  <a:cubicBezTo>
                    <a:pt x="563087" y="6303963"/>
                    <a:pt x="116999" y="6076950"/>
                    <a:pt x="116999" y="6076950"/>
                  </a:cubicBezTo>
                  <a:cubicBezTo>
                    <a:pt x="-89376" y="6030913"/>
                    <a:pt x="18574" y="6053931"/>
                    <a:pt x="126524" y="6076950"/>
                  </a:cubicBezTo>
                </a:path>
              </a:pathLst>
            </a:custGeom>
            <a:gradFill>
              <a:gsLst>
                <a:gs pos="100000">
                  <a:schemeClr val="bg1">
                    <a:alpha val="17000"/>
                  </a:schemeClr>
                </a:gs>
                <a:gs pos="0">
                  <a:srgbClr val="1D42E1">
                    <a:alpha val="31000"/>
                  </a:srgb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580" name="任意多边形: 形状 1579"/>
            <p:cNvSpPr/>
            <p:nvPr/>
          </p:nvSpPr>
          <p:spPr>
            <a:xfrm>
              <a:off x="11049000" y="4635500"/>
              <a:ext cx="1143000" cy="2400300"/>
            </a:xfrm>
            <a:custGeom>
              <a:gdLst>
                <a:gd name="connsiteX0" fmla="*/ 685800 w 1143000"/>
                <a:gd name="connsiteY0" fmla="*/ 0 h 2400300"/>
                <a:gd name="connsiteX1" fmla="*/ 1143000 w 1143000"/>
                <a:gd name="connsiteY1" fmla="*/ 2400300 h 2400300"/>
                <a:gd name="connsiteX2" fmla="*/ 533400 w 1143000"/>
                <a:gd name="connsiteY2" fmla="*/ 2400300 h 2400300"/>
                <a:gd name="connsiteX3" fmla="*/ 0 w 1143000"/>
                <a:gd name="connsiteY3" fmla="*/ 1435100 h 2400300"/>
                <a:gd name="connsiteX4" fmla="*/ 685800 w 1143000"/>
                <a:gd name="connsiteY4" fmla="*/ 0 h 24003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43000" h="2400300">
                  <a:moveTo>
                    <a:pt x="685800" y="0"/>
                  </a:moveTo>
                  <a:lnTo>
                    <a:pt x="1143000" y="2400300"/>
                  </a:lnTo>
                  <a:lnTo>
                    <a:pt x="533400" y="2400300"/>
                  </a:lnTo>
                  <a:lnTo>
                    <a:pt x="0" y="1435100"/>
                  </a:lnTo>
                  <a:lnTo>
                    <a:pt x="685800" y="0"/>
                  </a:lnTo>
                  <a:close/>
                </a:path>
              </a:pathLst>
            </a:custGeom>
            <a:gradFill>
              <a:gsLst>
                <a:gs pos="19000">
                  <a:srgbClr val="C3CFE4">
                    <a:alpha val="2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1581" name="图片 1580"/>
            <p:cNvPicPr>
              <a:picLocks noChangeAspect="1"/>
            </p:cNvPicPr>
            <p:nvPr/>
          </p:nvPicPr>
          <p:blipFill>
            <a:blip r:embed="rId1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>
            <a:xfrm flipH="1">
              <a:off x="6868713" y="1041398"/>
              <a:ext cx="4916888" cy="5816601"/>
            </a:xfrm>
            <a:prstGeom prst="rect">
              <a:avLst/>
            </a:prstGeom>
          </p:spPr>
        </p:pic>
      </p:grpSp>
      <p:sp>
        <p:nvSpPr>
          <p:cNvPr id="1582" name="平行四边形 1581"/>
          <p:cNvSpPr/>
          <p:nvPr userDrawn="1"/>
        </p:nvSpPr>
        <p:spPr>
          <a:xfrm>
            <a:off x="5999662" y="6387657"/>
            <a:ext cx="6859995" cy="470343"/>
          </a:xfrm>
          <a:prstGeom prst="parallelogram">
            <a:avLst>
              <a:gd name="adj" fmla="val 55859"/>
            </a:avLst>
          </a:prstGeom>
          <a:gradFill flip="none" rotWithShape="1">
            <a:gsLst>
              <a:gs pos="0">
                <a:srgbClr val="B8C4F6">
                  <a:alpha val="52000"/>
                </a:srgbClr>
              </a:gs>
              <a:gs pos="100000">
                <a:srgbClr val="1D42E1">
                  <a:alpha val="6100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1583" name="平行四边形 1582"/>
          <p:cNvSpPr/>
          <p:nvPr userDrawn="1"/>
        </p:nvSpPr>
        <p:spPr>
          <a:xfrm>
            <a:off x="4189005" y="6387657"/>
            <a:ext cx="8670652" cy="470343"/>
          </a:xfrm>
          <a:prstGeom prst="parallelogram">
            <a:avLst>
              <a:gd name="adj" fmla="val 55859"/>
            </a:avLst>
          </a:prstGeom>
          <a:gradFill flip="none" rotWithShape="1">
            <a:gsLst>
              <a:gs pos="0">
                <a:srgbClr val="B8C4F6">
                  <a:alpha val="52000"/>
                </a:srgbClr>
              </a:gs>
              <a:gs pos="76000">
                <a:srgbClr val="1D42E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1584" name="任意多边形: 形状 1583"/>
          <p:cNvSpPr/>
          <p:nvPr userDrawn="1"/>
        </p:nvSpPr>
        <p:spPr>
          <a:xfrm>
            <a:off x="0" y="166914"/>
            <a:ext cx="4773247" cy="758233"/>
          </a:xfrm>
          <a:custGeom>
            <a:gdLst>
              <a:gd name="connsiteX0" fmla="*/ 0 w 5924272"/>
              <a:gd name="connsiteY0" fmla="*/ 0 h 941074"/>
              <a:gd name="connsiteX1" fmla="*/ 1602663 w 5924272"/>
              <a:gd name="connsiteY1" fmla="*/ 0 h 941074"/>
              <a:gd name="connsiteX2" fmla="*/ 2248409 w 5924272"/>
              <a:gd name="connsiteY2" fmla="*/ 0 h 941074"/>
              <a:gd name="connsiteX3" fmla="*/ 3205326 w 5924272"/>
              <a:gd name="connsiteY3" fmla="*/ 0 h 941074"/>
              <a:gd name="connsiteX4" fmla="*/ 3851072 w 5924272"/>
              <a:gd name="connsiteY4" fmla="*/ 0 h 941074"/>
              <a:gd name="connsiteX5" fmla="*/ 5453735 w 5924272"/>
              <a:gd name="connsiteY5" fmla="*/ 0 h 941074"/>
              <a:gd name="connsiteX6" fmla="*/ 5924272 w 5924272"/>
              <a:gd name="connsiteY6" fmla="*/ 470537 h 941074"/>
              <a:gd name="connsiteX7" fmla="*/ 5453735 w 5924272"/>
              <a:gd name="connsiteY7" fmla="*/ 941074 h 941074"/>
              <a:gd name="connsiteX8" fmla="*/ 3851072 w 5924272"/>
              <a:gd name="connsiteY8" fmla="*/ 941074 h 941074"/>
              <a:gd name="connsiteX9" fmla="*/ 3205326 w 5924272"/>
              <a:gd name="connsiteY9" fmla="*/ 941074 h 941074"/>
              <a:gd name="connsiteX10" fmla="*/ 2248409 w 5924272"/>
              <a:gd name="connsiteY10" fmla="*/ 941074 h 941074"/>
              <a:gd name="connsiteX11" fmla="*/ 1602663 w 5924272"/>
              <a:gd name="connsiteY11" fmla="*/ 941074 h 941074"/>
              <a:gd name="connsiteX12" fmla="*/ 0 w 5924272"/>
              <a:gd name="connsiteY12" fmla="*/ 941074 h 9410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24272" h="941073">
                <a:moveTo>
                  <a:pt x="0" y="0"/>
                </a:moveTo>
                <a:lnTo>
                  <a:pt x="1602663" y="0"/>
                </a:lnTo>
                <a:lnTo>
                  <a:pt x="2248409" y="0"/>
                </a:lnTo>
                <a:lnTo>
                  <a:pt x="3205326" y="0"/>
                </a:lnTo>
                <a:lnTo>
                  <a:pt x="3851072" y="0"/>
                </a:lnTo>
                <a:lnTo>
                  <a:pt x="5453735" y="0"/>
                </a:lnTo>
                <a:cubicBezTo>
                  <a:pt x="5713606" y="0"/>
                  <a:pt x="5924272" y="210666"/>
                  <a:pt x="5924272" y="470537"/>
                </a:cubicBezTo>
                <a:cubicBezTo>
                  <a:pt x="5924272" y="730408"/>
                  <a:pt x="5713606" y="941074"/>
                  <a:pt x="5453735" y="941074"/>
                </a:cubicBezTo>
                <a:lnTo>
                  <a:pt x="3851072" y="941074"/>
                </a:lnTo>
                <a:lnTo>
                  <a:pt x="3205326" y="941074"/>
                </a:lnTo>
                <a:lnTo>
                  <a:pt x="2248409" y="941074"/>
                </a:lnTo>
                <a:lnTo>
                  <a:pt x="1602663" y="941074"/>
                </a:lnTo>
                <a:lnTo>
                  <a:pt x="0" y="941074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87000">
                <a:srgbClr val="1D42E1"/>
              </a:gs>
            </a:gsLst>
            <a:lin ang="0" scaled="1"/>
          </a:gra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1PPT模板网，www.51pptmoban.com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/>
        </p:nvGrpSpPr>
        <p:grpSpPr>
          <a:xfrm>
            <a:off x="807247" y="3092887"/>
            <a:ext cx="3513983" cy="1204794"/>
            <a:chOff x="870547" y="7238685"/>
            <a:chExt cx="3333750" cy="1143000"/>
          </a:xfrm>
        </p:grpSpPr>
        <p:grpSp>
          <p:nvGrpSpPr>
            <p:cNvPr id="7" name="组合 6" descr="51PPT模板网，幻灯片演示模板及素材免费下载！&#10;51PPT模板网 唯一访问网址：www.51pptmoban.com"/>
            <p:cNvGrpSpPr/>
            <p:nvPr userDrawn="1"/>
          </p:nvGrpSpPr>
          <p:grpSpPr>
            <a:xfrm>
              <a:off x="1089945" y="7419206"/>
              <a:ext cx="2824283" cy="781959"/>
              <a:chOff x="1086173" y="3300162"/>
              <a:chExt cx="2824283" cy="781959"/>
            </a:xfrm>
          </p:grpSpPr>
          <p:sp>
            <p:nvSpPr>
              <p:cNvPr id="9" name="任意多边形: 形状 8"/>
              <p:cNvSpPr/>
              <p:nvPr userDrawn="1"/>
            </p:nvSpPr>
            <p:spPr>
              <a:xfrm>
                <a:off x="2111882" y="3451828"/>
                <a:ext cx="250109" cy="332432"/>
              </a:xfrm>
              <a:custGeom>
                <a:gdLst>
                  <a:gd name="connsiteX0" fmla="*/ 79937 w 250109"/>
                  <a:gd name="connsiteY0" fmla="*/ 159025 h 332432"/>
                  <a:gd name="connsiteX1" fmla="*/ 79937 w 250109"/>
                  <a:gd name="connsiteY1" fmla="*/ 62949 h 332432"/>
                  <a:gd name="connsiteX2" fmla="*/ 112574 w 250109"/>
                  <a:gd name="connsiteY2" fmla="*/ 62949 h 332432"/>
                  <a:gd name="connsiteX3" fmla="*/ 156891 w 250109"/>
                  <a:gd name="connsiteY3" fmla="*/ 72996 h 332432"/>
                  <a:gd name="connsiteX4" fmla="*/ 172401 w 250109"/>
                  <a:gd name="connsiteY4" fmla="*/ 108130 h 332432"/>
                  <a:gd name="connsiteX5" fmla="*/ 158257 w 250109"/>
                  <a:gd name="connsiteY5" fmla="*/ 145870 h 332432"/>
                  <a:gd name="connsiteX6" fmla="*/ 114820 w 250109"/>
                  <a:gd name="connsiteY6" fmla="*/ 159025 h 332432"/>
                  <a:gd name="connsiteX7" fmla="*/ 79937 w 250109"/>
                  <a:gd name="connsiteY7" fmla="*/ 159025 h 332432"/>
                  <a:gd name="connsiteX8" fmla="*/ 0 w 250109"/>
                  <a:gd name="connsiteY8" fmla="*/ 332433 h 332432"/>
                  <a:gd name="connsiteX9" fmla="*/ 79937 w 250109"/>
                  <a:gd name="connsiteY9" fmla="*/ 332433 h 332432"/>
                  <a:gd name="connsiteX10" fmla="*/ 79937 w 250109"/>
                  <a:gd name="connsiteY10" fmla="*/ 222087 h 332432"/>
                  <a:gd name="connsiteX11" fmla="*/ 118792 w 250109"/>
                  <a:gd name="connsiteY11" fmla="*/ 222087 h 332432"/>
                  <a:gd name="connsiteX12" fmla="*/ 184082 w 250109"/>
                  <a:gd name="connsiteY12" fmla="*/ 210047 h 332432"/>
                  <a:gd name="connsiteX13" fmla="*/ 231743 w 250109"/>
                  <a:gd name="connsiteY13" fmla="*/ 172810 h 332432"/>
                  <a:gd name="connsiteX14" fmla="*/ 250110 w 250109"/>
                  <a:gd name="connsiteY14" fmla="*/ 108148 h 332432"/>
                  <a:gd name="connsiteX15" fmla="*/ 231869 w 250109"/>
                  <a:gd name="connsiteY15" fmla="*/ 43594 h 332432"/>
                  <a:gd name="connsiteX16" fmla="*/ 183831 w 250109"/>
                  <a:gd name="connsiteY16" fmla="*/ 9700 h 332432"/>
                  <a:gd name="connsiteX17" fmla="*/ 116563 w 250109"/>
                  <a:gd name="connsiteY17" fmla="*/ 13 h 332432"/>
                  <a:gd name="connsiteX18" fmla="*/ 0 w 250109"/>
                  <a:gd name="connsiteY18" fmla="*/ 13 h 332432"/>
                  <a:gd name="connsiteX19" fmla="*/ 0 w 250109"/>
                  <a:gd name="connsiteY19" fmla="*/ 332433 h 33243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250109" h="332432">
                    <a:moveTo>
                      <a:pt x="79937" y="159025"/>
                    </a:moveTo>
                    <a:lnTo>
                      <a:pt x="79937" y="62949"/>
                    </a:lnTo>
                    <a:lnTo>
                      <a:pt x="112574" y="62949"/>
                    </a:lnTo>
                    <a:cubicBezTo>
                      <a:pt x="131821" y="62698"/>
                      <a:pt x="146702" y="66059"/>
                      <a:pt x="156891" y="72996"/>
                    </a:cubicBezTo>
                    <a:cubicBezTo>
                      <a:pt x="167189" y="79825"/>
                      <a:pt x="172401" y="91488"/>
                      <a:pt x="172401" y="108130"/>
                    </a:cubicBezTo>
                    <a:cubicBezTo>
                      <a:pt x="172527" y="124520"/>
                      <a:pt x="167692" y="137046"/>
                      <a:pt x="158257" y="145870"/>
                    </a:cubicBezTo>
                    <a:cubicBezTo>
                      <a:pt x="148696" y="154550"/>
                      <a:pt x="134175" y="159025"/>
                      <a:pt x="114820" y="159025"/>
                    </a:cubicBezTo>
                    <a:lnTo>
                      <a:pt x="79937" y="159025"/>
                    </a:lnTo>
                    <a:close/>
                    <a:moveTo>
                      <a:pt x="0" y="332433"/>
                    </a:moveTo>
                    <a:lnTo>
                      <a:pt x="79937" y="332433"/>
                    </a:lnTo>
                    <a:lnTo>
                      <a:pt x="79937" y="222087"/>
                    </a:lnTo>
                    <a:lnTo>
                      <a:pt x="118792" y="222087"/>
                    </a:lnTo>
                    <a:cubicBezTo>
                      <a:pt x="142496" y="222087"/>
                      <a:pt x="164224" y="218116"/>
                      <a:pt x="184082" y="210047"/>
                    </a:cubicBezTo>
                    <a:cubicBezTo>
                      <a:pt x="203815" y="202103"/>
                      <a:pt x="219702" y="189559"/>
                      <a:pt x="231743" y="172810"/>
                    </a:cubicBezTo>
                    <a:cubicBezTo>
                      <a:pt x="243658" y="155934"/>
                      <a:pt x="249858" y="134458"/>
                      <a:pt x="250110" y="108148"/>
                    </a:cubicBezTo>
                    <a:cubicBezTo>
                      <a:pt x="249858" y="80957"/>
                      <a:pt x="243784" y="59373"/>
                      <a:pt x="231869" y="43594"/>
                    </a:cubicBezTo>
                    <a:cubicBezTo>
                      <a:pt x="219828" y="27707"/>
                      <a:pt x="203815" y="16403"/>
                      <a:pt x="183831" y="9700"/>
                    </a:cubicBezTo>
                    <a:cubicBezTo>
                      <a:pt x="163721" y="3122"/>
                      <a:pt x="141256" y="-238"/>
                      <a:pt x="116563" y="13"/>
                    </a:cubicBezTo>
                    <a:lnTo>
                      <a:pt x="0" y="13"/>
                    </a:lnTo>
                    <a:lnTo>
                      <a:pt x="0" y="332433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" name="任意多边形: 形状 9"/>
              <p:cNvSpPr/>
              <p:nvPr userDrawn="1"/>
            </p:nvSpPr>
            <p:spPr>
              <a:xfrm>
                <a:off x="2426959" y="3451828"/>
                <a:ext cx="250109" cy="332432"/>
              </a:xfrm>
              <a:custGeom>
                <a:gdLst>
                  <a:gd name="connsiteX0" fmla="*/ 79937 w 250109"/>
                  <a:gd name="connsiteY0" fmla="*/ 159025 h 332432"/>
                  <a:gd name="connsiteX1" fmla="*/ 79937 w 250109"/>
                  <a:gd name="connsiteY1" fmla="*/ 62949 h 332432"/>
                  <a:gd name="connsiteX2" fmla="*/ 112574 w 250109"/>
                  <a:gd name="connsiteY2" fmla="*/ 62949 h 332432"/>
                  <a:gd name="connsiteX3" fmla="*/ 156891 w 250109"/>
                  <a:gd name="connsiteY3" fmla="*/ 72996 h 332432"/>
                  <a:gd name="connsiteX4" fmla="*/ 172401 w 250109"/>
                  <a:gd name="connsiteY4" fmla="*/ 108130 h 332432"/>
                  <a:gd name="connsiteX5" fmla="*/ 158257 w 250109"/>
                  <a:gd name="connsiteY5" fmla="*/ 145870 h 332432"/>
                  <a:gd name="connsiteX6" fmla="*/ 114820 w 250109"/>
                  <a:gd name="connsiteY6" fmla="*/ 159025 h 332432"/>
                  <a:gd name="connsiteX7" fmla="*/ 79937 w 250109"/>
                  <a:gd name="connsiteY7" fmla="*/ 159025 h 332432"/>
                  <a:gd name="connsiteX8" fmla="*/ 0 w 250109"/>
                  <a:gd name="connsiteY8" fmla="*/ 332433 h 332432"/>
                  <a:gd name="connsiteX9" fmla="*/ 79937 w 250109"/>
                  <a:gd name="connsiteY9" fmla="*/ 332433 h 332432"/>
                  <a:gd name="connsiteX10" fmla="*/ 79937 w 250109"/>
                  <a:gd name="connsiteY10" fmla="*/ 222087 h 332432"/>
                  <a:gd name="connsiteX11" fmla="*/ 118792 w 250109"/>
                  <a:gd name="connsiteY11" fmla="*/ 222087 h 332432"/>
                  <a:gd name="connsiteX12" fmla="*/ 184082 w 250109"/>
                  <a:gd name="connsiteY12" fmla="*/ 210047 h 332432"/>
                  <a:gd name="connsiteX13" fmla="*/ 231743 w 250109"/>
                  <a:gd name="connsiteY13" fmla="*/ 172810 h 332432"/>
                  <a:gd name="connsiteX14" fmla="*/ 250110 w 250109"/>
                  <a:gd name="connsiteY14" fmla="*/ 108148 h 332432"/>
                  <a:gd name="connsiteX15" fmla="*/ 231869 w 250109"/>
                  <a:gd name="connsiteY15" fmla="*/ 43594 h 332432"/>
                  <a:gd name="connsiteX16" fmla="*/ 183831 w 250109"/>
                  <a:gd name="connsiteY16" fmla="*/ 9700 h 332432"/>
                  <a:gd name="connsiteX17" fmla="*/ 116563 w 250109"/>
                  <a:gd name="connsiteY17" fmla="*/ 13 h 332432"/>
                  <a:gd name="connsiteX18" fmla="*/ 0 w 250109"/>
                  <a:gd name="connsiteY18" fmla="*/ 13 h 332432"/>
                  <a:gd name="connsiteX19" fmla="*/ 0 w 250109"/>
                  <a:gd name="connsiteY19" fmla="*/ 332433 h 33243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250109" h="332432">
                    <a:moveTo>
                      <a:pt x="79937" y="159025"/>
                    </a:moveTo>
                    <a:lnTo>
                      <a:pt x="79937" y="62949"/>
                    </a:lnTo>
                    <a:lnTo>
                      <a:pt x="112574" y="62949"/>
                    </a:lnTo>
                    <a:cubicBezTo>
                      <a:pt x="131821" y="62698"/>
                      <a:pt x="146702" y="66059"/>
                      <a:pt x="156891" y="72996"/>
                    </a:cubicBezTo>
                    <a:cubicBezTo>
                      <a:pt x="167189" y="79825"/>
                      <a:pt x="172401" y="91488"/>
                      <a:pt x="172401" y="108130"/>
                    </a:cubicBezTo>
                    <a:cubicBezTo>
                      <a:pt x="172527" y="124520"/>
                      <a:pt x="167692" y="137046"/>
                      <a:pt x="158257" y="145870"/>
                    </a:cubicBezTo>
                    <a:cubicBezTo>
                      <a:pt x="148696" y="154550"/>
                      <a:pt x="134175" y="159025"/>
                      <a:pt x="114820" y="159025"/>
                    </a:cubicBezTo>
                    <a:lnTo>
                      <a:pt x="79937" y="159025"/>
                    </a:lnTo>
                    <a:close/>
                    <a:moveTo>
                      <a:pt x="0" y="332433"/>
                    </a:moveTo>
                    <a:lnTo>
                      <a:pt x="79937" y="332433"/>
                    </a:lnTo>
                    <a:lnTo>
                      <a:pt x="79937" y="222087"/>
                    </a:lnTo>
                    <a:lnTo>
                      <a:pt x="118792" y="222087"/>
                    </a:lnTo>
                    <a:cubicBezTo>
                      <a:pt x="142496" y="222087"/>
                      <a:pt x="164224" y="218116"/>
                      <a:pt x="184082" y="210047"/>
                    </a:cubicBezTo>
                    <a:cubicBezTo>
                      <a:pt x="203815" y="202103"/>
                      <a:pt x="219702" y="189559"/>
                      <a:pt x="231743" y="172810"/>
                    </a:cubicBezTo>
                    <a:cubicBezTo>
                      <a:pt x="243658" y="155934"/>
                      <a:pt x="249858" y="134458"/>
                      <a:pt x="250110" y="108148"/>
                    </a:cubicBezTo>
                    <a:cubicBezTo>
                      <a:pt x="249858" y="80957"/>
                      <a:pt x="243784" y="59373"/>
                      <a:pt x="231869" y="43594"/>
                    </a:cubicBezTo>
                    <a:cubicBezTo>
                      <a:pt x="219828" y="27707"/>
                      <a:pt x="203815" y="16403"/>
                      <a:pt x="183831" y="9700"/>
                    </a:cubicBezTo>
                    <a:cubicBezTo>
                      <a:pt x="163721" y="3122"/>
                      <a:pt x="141256" y="-238"/>
                      <a:pt x="116563" y="13"/>
                    </a:cubicBezTo>
                    <a:lnTo>
                      <a:pt x="0" y="13"/>
                    </a:lnTo>
                    <a:lnTo>
                      <a:pt x="0" y="332433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" name="任意多边形: 形状 10"/>
              <p:cNvSpPr/>
              <p:nvPr userDrawn="1"/>
            </p:nvSpPr>
            <p:spPr>
              <a:xfrm>
                <a:off x="2713715" y="3451841"/>
                <a:ext cx="259922" cy="332419"/>
              </a:xfrm>
              <a:custGeom>
                <a:gdLst>
                  <a:gd name="connsiteX0" fmla="*/ 89732 w 259922"/>
                  <a:gd name="connsiteY0" fmla="*/ 332420 h 332419"/>
                  <a:gd name="connsiteX1" fmla="*/ 169669 w 259922"/>
                  <a:gd name="connsiteY1" fmla="*/ 332420 h 332419"/>
                  <a:gd name="connsiteX2" fmla="*/ 169669 w 259922"/>
                  <a:gd name="connsiteY2" fmla="*/ 66045 h 332419"/>
                  <a:gd name="connsiteX3" fmla="*/ 259922 w 259922"/>
                  <a:gd name="connsiteY3" fmla="*/ 66045 h 332419"/>
                  <a:gd name="connsiteX4" fmla="*/ 259922 w 259922"/>
                  <a:gd name="connsiteY4" fmla="*/ 0 h 332419"/>
                  <a:gd name="connsiteX5" fmla="*/ 0 w 259922"/>
                  <a:gd name="connsiteY5" fmla="*/ 0 h 332419"/>
                  <a:gd name="connsiteX6" fmla="*/ 0 w 259922"/>
                  <a:gd name="connsiteY6" fmla="*/ 66045 h 332419"/>
                  <a:gd name="connsiteX7" fmla="*/ 89732 w 259922"/>
                  <a:gd name="connsiteY7" fmla="*/ 66045 h 33241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59922" h="332419">
                    <a:moveTo>
                      <a:pt x="89732" y="332420"/>
                    </a:moveTo>
                    <a:lnTo>
                      <a:pt x="169669" y="332420"/>
                    </a:lnTo>
                    <a:lnTo>
                      <a:pt x="169669" y="66045"/>
                    </a:lnTo>
                    <a:lnTo>
                      <a:pt x="259922" y="66045"/>
                    </a:lnTo>
                    <a:lnTo>
                      <a:pt x="259922" y="0"/>
                    </a:lnTo>
                    <a:lnTo>
                      <a:pt x="0" y="0"/>
                    </a:lnTo>
                    <a:lnTo>
                      <a:pt x="0" y="66045"/>
                    </a:lnTo>
                    <a:lnTo>
                      <a:pt x="89732" y="66045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任意多边形: 形状 11"/>
              <p:cNvSpPr/>
              <p:nvPr userDrawn="1"/>
            </p:nvSpPr>
            <p:spPr>
              <a:xfrm>
                <a:off x="3026743" y="3420175"/>
                <a:ext cx="399147" cy="388526"/>
              </a:xfrm>
              <a:custGeom>
                <a:gdLst>
                  <a:gd name="connsiteX0" fmla="*/ 387323 w 399147"/>
                  <a:gd name="connsiteY0" fmla="*/ 305498 h 388526"/>
                  <a:gd name="connsiteX1" fmla="*/ 387323 w 399147"/>
                  <a:gd name="connsiteY1" fmla="*/ 257334 h 388526"/>
                  <a:gd name="connsiteX2" fmla="*/ 291211 w 399147"/>
                  <a:gd name="connsiteY2" fmla="*/ 257334 h 388526"/>
                  <a:gd name="connsiteX3" fmla="*/ 292235 w 399147"/>
                  <a:gd name="connsiteY3" fmla="*/ 248475 h 388526"/>
                  <a:gd name="connsiteX4" fmla="*/ 293260 w 399147"/>
                  <a:gd name="connsiteY4" fmla="*/ 239273 h 388526"/>
                  <a:gd name="connsiteX5" fmla="*/ 367212 w 399147"/>
                  <a:gd name="connsiteY5" fmla="*/ 239273 h 388526"/>
                  <a:gd name="connsiteX6" fmla="*/ 367212 w 399147"/>
                  <a:gd name="connsiteY6" fmla="*/ 98628 h 388526"/>
                  <a:gd name="connsiteX7" fmla="*/ 159084 w 399147"/>
                  <a:gd name="connsiteY7" fmla="*/ 98628 h 388526"/>
                  <a:gd name="connsiteX8" fmla="*/ 159084 w 399147"/>
                  <a:gd name="connsiteY8" fmla="*/ 239273 h 388526"/>
                  <a:gd name="connsiteX9" fmla="*/ 235193 w 399147"/>
                  <a:gd name="connsiteY9" fmla="*/ 239273 h 388526"/>
                  <a:gd name="connsiteX10" fmla="*/ 234061 w 399147"/>
                  <a:gd name="connsiteY10" fmla="*/ 248475 h 388526"/>
                  <a:gd name="connsiteX11" fmla="*/ 232696 w 399147"/>
                  <a:gd name="connsiteY11" fmla="*/ 257334 h 388526"/>
                  <a:gd name="connsiteX12" fmla="*/ 143970 w 399147"/>
                  <a:gd name="connsiteY12" fmla="*/ 257334 h 388526"/>
                  <a:gd name="connsiteX13" fmla="*/ 143970 w 399147"/>
                  <a:gd name="connsiteY13" fmla="*/ 305498 h 388526"/>
                  <a:gd name="connsiteX14" fmla="*/ 211453 w 399147"/>
                  <a:gd name="connsiteY14" fmla="*/ 305498 h 388526"/>
                  <a:gd name="connsiteX15" fmla="*/ 179751 w 399147"/>
                  <a:gd name="connsiteY15" fmla="*/ 326058 h 388526"/>
                  <a:gd name="connsiteX16" fmla="*/ 126358 w 399147"/>
                  <a:gd name="connsiteY16" fmla="*/ 341046 h 388526"/>
                  <a:gd name="connsiteX17" fmla="*/ 143629 w 399147"/>
                  <a:gd name="connsiteY17" fmla="*/ 363762 h 388526"/>
                  <a:gd name="connsiteX18" fmla="*/ 156245 w 399147"/>
                  <a:gd name="connsiteY18" fmla="*/ 388527 h 388526"/>
                  <a:gd name="connsiteX19" fmla="*/ 232480 w 399147"/>
                  <a:gd name="connsiteY19" fmla="*/ 359215 h 388526"/>
                  <a:gd name="connsiteX20" fmla="*/ 273149 w 399147"/>
                  <a:gd name="connsiteY20" fmla="*/ 317755 h 388526"/>
                  <a:gd name="connsiteX21" fmla="*/ 309398 w 399147"/>
                  <a:gd name="connsiteY21" fmla="*/ 360815 h 388526"/>
                  <a:gd name="connsiteX22" fmla="*/ 363133 w 399147"/>
                  <a:gd name="connsiteY22" fmla="*/ 387736 h 388526"/>
                  <a:gd name="connsiteX23" fmla="*/ 379379 w 399147"/>
                  <a:gd name="connsiteY23" fmla="*/ 361713 h 388526"/>
                  <a:gd name="connsiteX24" fmla="*/ 399148 w 399147"/>
                  <a:gd name="connsiteY24" fmla="*/ 338656 h 388526"/>
                  <a:gd name="connsiteX25" fmla="*/ 359161 w 399147"/>
                  <a:gd name="connsiteY25" fmla="*/ 325932 h 388526"/>
                  <a:gd name="connsiteX26" fmla="*/ 329275 w 399147"/>
                  <a:gd name="connsiteY26" fmla="*/ 305480 h 388526"/>
                  <a:gd name="connsiteX27" fmla="*/ 387323 w 399147"/>
                  <a:gd name="connsiteY27" fmla="*/ 305480 h 388526"/>
                  <a:gd name="connsiteX28" fmla="*/ 213843 w 399147"/>
                  <a:gd name="connsiteY28" fmla="*/ 139064 h 388526"/>
                  <a:gd name="connsiteX29" fmla="*/ 309955 w 399147"/>
                  <a:gd name="connsiteY29" fmla="*/ 139064 h 388526"/>
                  <a:gd name="connsiteX30" fmla="*/ 309955 w 399147"/>
                  <a:gd name="connsiteY30" fmla="*/ 150080 h 388526"/>
                  <a:gd name="connsiteX31" fmla="*/ 213843 w 399147"/>
                  <a:gd name="connsiteY31" fmla="*/ 150080 h 388526"/>
                  <a:gd name="connsiteX32" fmla="*/ 213843 w 399147"/>
                  <a:gd name="connsiteY32" fmla="*/ 139064 h 388526"/>
                  <a:gd name="connsiteX33" fmla="*/ 213843 w 399147"/>
                  <a:gd name="connsiteY33" fmla="*/ 187677 h 388526"/>
                  <a:gd name="connsiteX34" fmla="*/ 309955 w 399147"/>
                  <a:gd name="connsiteY34" fmla="*/ 187677 h 388526"/>
                  <a:gd name="connsiteX35" fmla="*/ 309955 w 399147"/>
                  <a:gd name="connsiteY35" fmla="*/ 198819 h 388526"/>
                  <a:gd name="connsiteX36" fmla="*/ 213843 w 399147"/>
                  <a:gd name="connsiteY36" fmla="*/ 198819 h 388526"/>
                  <a:gd name="connsiteX37" fmla="*/ 213843 w 399147"/>
                  <a:gd name="connsiteY37" fmla="*/ 187677 h 388526"/>
                  <a:gd name="connsiteX38" fmla="*/ 158293 w 399147"/>
                  <a:gd name="connsiteY38" fmla="*/ 214724 h 388526"/>
                  <a:gd name="connsiteX39" fmla="*/ 144653 w 399147"/>
                  <a:gd name="connsiteY39" fmla="*/ 194272 h 388526"/>
                  <a:gd name="connsiteX40" fmla="*/ 124651 w 399147"/>
                  <a:gd name="connsiteY40" fmla="*/ 165536 h 388526"/>
                  <a:gd name="connsiteX41" fmla="*/ 107488 w 399147"/>
                  <a:gd name="connsiteY41" fmla="*/ 142353 h 388526"/>
                  <a:gd name="connsiteX42" fmla="*/ 107488 w 399147"/>
                  <a:gd name="connsiteY42" fmla="*/ 129629 h 388526"/>
                  <a:gd name="connsiteX43" fmla="*/ 141903 w 399147"/>
                  <a:gd name="connsiteY43" fmla="*/ 129629 h 388526"/>
                  <a:gd name="connsiteX44" fmla="*/ 141903 w 399147"/>
                  <a:gd name="connsiteY44" fmla="*/ 74869 h 388526"/>
                  <a:gd name="connsiteX45" fmla="*/ 107488 w 399147"/>
                  <a:gd name="connsiteY45" fmla="*/ 74869 h 388526"/>
                  <a:gd name="connsiteX46" fmla="*/ 107488 w 399147"/>
                  <a:gd name="connsiteY46" fmla="*/ 0 h 388526"/>
                  <a:gd name="connsiteX47" fmla="*/ 51470 w 399147"/>
                  <a:gd name="connsiteY47" fmla="*/ 0 h 388526"/>
                  <a:gd name="connsiteX48" fmla="*/ 51470 w 399147"/>
                  <a:gd name="connsiteY48" fmla="*/ 74869 h 388526"/>
                  <a:gd name="connsiteX49" fmla="*/ 11035 w 399147"/>
                  <a:gd name="connsiteY49" fmla="*/ 74869 h 388526"/>
                  <a:gd name="connsiteX50" fmla="*/ 11035 w 399147"/>
                  <a:gd name="connsiteY50" fmla="*/ 129629 h 388526"/>
                  <a:gd name="connsiteX51" fmla="*/ 51470 w 399147"/>
                  <a:gd name="connsiteY51" fmla="*/ 129629 h 388526"/>
                  <a:gd name="connsiteX52" fmla="*/ 51470 w 399147"/>
                  <a:gd name="connsiteY52" fmla="*/ 144401 h 388526"/>
                  <a:gd name="connsiteX53" fmla="*/ 29545 w 399147"/>
                  <a:gd name="connsiteY53" fmla="*/ 207446 h 388526"/>
                  <a:gd name="connsiteX54" fmla="*/ 0 w 399147"/>
                  <a:gd name="connsiteY54" fmla="*/ 259365 h 388526"/>
                  <a:gd name="connsiteX55" fmla="*/ 15222 w 399147"/>
                  <a:gd name="connsiteY55" fmla="*/ 289468 h 388526"/>
                  <a:gd name="connsiteX56" fmla="*/ 27371 w 399147"/>
                  <a:gd name="connsiteY56" fmla="*/ 320253 h 388526"/>
                  <a:gd name="connsiteX57" fmla="*/ 39861 w 399147"/>
                  <a:gd name="connsiteY57" fmla="*/ 298094 h 388526"/>
                  <a:gd name="connsiteX58" fmla="*/ 51453 w 399147"/>
                  <a:gd name="connsiteY58" fmla="*/ 271963 h 388526"/>
                  <a:gd name="connsiteX59" fmla="*/ 51453 w 399147"/>
                  <a:gd name="connsiteY59" fmla="*/ 388527 h 388526"/>
                  <a:gd name="connsiteX60" fmla="*/ 107470 w 399147"/>
                  <a:gd name="connsiteY60" fmla="*/ 388527 h 388526"/>
                  <a:gd name="connsiteX61" fmla="*/ 107470 w 399147"/>
                  <a:gd name="connsiteY61" fmla="*/ 217995 h 388526"/>
                  <a:gd name="connsiteX62" fmla="*/ 116564 w 399147"/>
                  <a:gd name="connsiteY62" fmla="*/ 237997 h 388526"/>
                  <a:gd name="connsiteX63" fmla="*/ 123501 w 399147"/>
                  <a:gd name="connsiteY63" fmla="*/ 255609 h 388526"/>
                  <a:gd name="connsiteX64" fmla="*/ 158293 w 399147"/>
                  <a:gd name="connsiteY64" fmla="*/ 214724 h 388526"/>
                  <a:gd name="connsiteX65" fmla="*/ 192260 w 399147"/>
                  <a:gd name="connsiteY65" fmla="*/ 92032 h 388526"/>
                  <a:gd name="connsiteX66" fmla="*/ 248277 w 399147"/>
                  <a:gd name="connsiteY66" fmla="*/ 92032 h 388526"/>
                  <a:gd name="connsiteX67" fmla="*/ 248277 w 399147"/>
                  <a:gd name="connsiteY67" fmla="*/ 72821 h 388526"/>
                  <a:gd name="connsiteX68" fmla="*/ 287131 w 399147"/>
                  <a:gd name="connsiteY68" fmla="*/ 72821 h 388526"/>
                  <a:gd name="connsiteX69" fmla="*/ 287131 w 399147"/>
                  <a:gd name="connsiteY69" fmla="*/ 92014 h 388526"/>
                  <a:gd name="connsiteX70" fmla="*/ 344730 w 399147"/>
                  <a:gd name="connsiteY70" fmla="*/ 92014 h 388526"/>
                  <a:gd name="connsiteX71" fmla="*/ 344730 w 399147"/>
                  <a:gd name="connsiteY71" fmla="*/ 72821 h 388526"/>
                  <a:gd name="connsiteX72" fmla="*/ 384842 w 399147"/>
                  <a:gd name="connsiteY72" fmla="*/ 72821 h 388526"/>
                  <a:gd name="connsiteX73" fmla="*/ 384842 w 399147"/>
                  <a:gd name="connsiteY73" fmla="*/ 24549 h 388526"/>
                  <a:gd name="connsiteX74" fmla="*/ 344730 w 399147"/>
                  <a:gd name="connsiteY74" fmla="*/ 24549 h 388526"/>
                  <a:gd name="connsiteX75" fmla="*/ 344730 w 399147"/>
                  <a:gd name="connsiteY75" fmla="*/ 0 h 388526"/>
                  <a:gd name="connsiteX76" fmla="*/ 287131 w 399147"/>
                  <a:gd name="connsiteY76" fmla="*/ 0 h 388526"/>
                  <a:gd name="connsiteX77" fmla="*/ 287131 w 399147"/>
                  <a:gd name="connsiteY77" fmla="*/ 24531 h 388526"/>
                  <a:gd name="connsiteX78" fmla="*/ 248277 w 399147"/>
                  <a:gd name="connsiteY78" fmla="*/ 24531 h 388526"/>
                  <a:gd name="connsiteX79" fmla="*/ 248277 w 399147"/>
                  <a:gd name="connsiteY79" fmla="*/ 0 h 388526"/>
                  <a:gd name="connsiteX80" fmla="*/ 192260 w 399147"/>
                  <a:gd name="connsiteY80" fmla="*/ 0 h 388526"/>
                  <a:gd name="connsiteX81" fmla="*/ 192260 w 399147"/>
                  <a:gd name="connsiteY81" fmla="*/ 24531 h 388526"/>
                  <a:gd name="connsiteX82" fmla="*/ 150907 w 399147"/>
                  <a:gd name="connsiteY82" fmla="*/ 24531 h 388526"/>
                  <a:gd name="connsiteX83" fmla="*/ 150907 w 399147"/>
                  <a:gd name="connsiteY83" fmla="*/ 72821 h 388526"/>
                  <a:gd name="connsiteX84" fmla="*/ 192260 w 399147"/>
                  <a:gd name="connsiteY84" fmla="*/ 72821 h 388526"/>
                  <a:gd name="connsiteX85" fmla="*/ 192260 w 399147"/>
                  <a:gd name="connsiteY85" fmla="*/ 92032 h 3885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</a:cxnLst>
                <a:rect l="l" t="t" r="r" b="b"/>
                <a:pathLst>
                  <a:path w="399147" h="388526">
                    <a:moveTo>
                      <a:pt x="387323" y="305498"/>
                    </a:moveTo>
                    <a:lnTo>
                      <a:pt x="387323" y="257334"/>
                    </a:lnTo>
                    <a:lnTo>
                      <a:pt x="291211" y="257334"/>
                    </a:lnTo>
                    <a:cubicBezTo>
                      <a:pt x="291552" y="254387"/>
                      <a:pt x="291894" y="251422"/>
                      <a:pt x="292235" y="248475"/>
                    </a:cubicBezTo>
                    <a:lnTo>
                      <a:pt x="293260" y="239273"/>
                    </a:lnTo>
                    <a:lnTo>
                      <a:pt x="367212" y="239273"/>
                    </a:lnTo>
                    <a:lnTo>
                      <a:pt x="367212" y="98628"/>
                    </a:lnTo>
                    <a:lnTo>
                      <a:pt x="159084" y="98628"/>
                    </a:lnTo>
                    <a:lnTo>
                      <a:pt x="159084" y="239273"/>
                    </a:lnTo>
                    <a:lnTo>
                      <a:pt x="235193" y="239273"/>
                    </a:lnTo>
                    <a:lnTo>
                      <a:pt x="234061" y="248475"/>
                    </a:lnTo>
                    <a:cubicBezTo>
                      <a:pt x="233720" y="251422"/>
                      <a:pt x="233271" y="254387"/>
                      <a:pt x="232696" y="257334"/>
                    </a:cubicBezTo>
                    <a:lnTo>
                      <a:pt x="143970" y="257334"/>
                    </a:lnTo>
                    <a:lnTo>
                      <a:pt x="143970" y="305498"/>
                    </a:lnTo>
                    <a:lnTo>
                      <a:pt x="211453" y="305498"/>
                    </a:lnTo>
                    <a:cubicBezTo>
                      <a:pt x="204067" y="313226"/>
                      <a:pt x="193500" y="320145"/>
                      <a:pt x="179751" y="326058"/>
                    </a:cubicBezTo>
                    <a:cubicBezTo>
                      <a:pt x="166111" y="331970"/>
                      <a:pt x="148283" y="336966"/>
                      <a:pt x="126358" y="341046"/>
                    </a:cubicBezTo>
                    <a:cubicBezTo>
                      <a:pt x="132145" y="347174"/>
                      <a:pt x="137824" y="354686"/>
                      <a:pt x="143629" y="363762"/>
                    </a:cubicBezTo>
                    <a:cubicBezTo>
                      <a:pt x="149308" y="372730"/>
                      <a:pt x="153513" y="381033"/>
                      <a:pt x="156245" y="388527"/>
                    </a:cubicBezTo>
                    <a:cubicBezTo>
                      <a:pt x="188629" y="380799"/>
                      <a:pt x="214077" y="371022"/>
                      <a:pt x="232480" y="359215"/>
                    </a:cubicBezTo>
                    <a:cubicBezTo>
                      <a:pt x="250990" y="347516"/>
                      <a:pt x="264523" y="333660"/>
                      <a:pt x="273149" y="317755"/>
                    </a:cubicBezTo>
                    <a:cubicBezTo>
                      <a:pt x="282692" y="334792"/>
                      <a:pt x="294733" y="349115"/>
                      <a:pt x="309398" y="360815"/>
                    </a:cubicBezTo>
                    <a:cubicBezTo>
                      <a:pt x="324171" y="372622"/>
                      <a:pt x="341998" y="381500"/>
                      <a:pt x="363133" y="387736"/>
                    </a:cubicBezTo>
                    <a:cubicBezTo>
                      <a:pt x="367105" y="379775"/>
                      <a:pt x="372568" y="371148"/>
                      <a:pt x="379379" y="361713"/>
                    </a:cubicBezTo>
                    <a:cubicBezTo>
                      <a:pt x="386190" y="352404"/>
                      <a:pt x="392786" y="344676"/>
                      <a:pt x="399148" y="338656"/>
                    </a:cubicBezTo>
                    <a:cubicBezTo>
                      <a:pt x="384034" y="335708"/>
                      <a:pt x="370753" y="331503"/>
                      <a:pt x="359161" y="325932"/>
                    </a:cubicBezTo>
                    <a:cubicBezTo>
                      <a:pt x="347569" y="320253"/>
                      <a:pt x="337577" y="313442"/>
                      <a:pt x="329275" y="305480"/>
                    </a:cubicBezTo>
                    <a:lnTo>
                      <a:pt x="387323" y="305480"/>
                    </a:lnTo>
                    <a:close/>
                    <a:moveTo>
                      <a:pt x="213843" y="139064"/>
                    </a:moveTo>
                    <a:lnTo>
                      <a:pt x="309955" y="139064"/>
                    </a:lnTo>
                    <a:lnTo>
                      <a:pt x="309955" y="150080"/>
                    </a:lnTo>
                    <a:lnTo>
                      <a:pt x="213843" y="150080"/>
                    </a:lnTo>
                    <a:lnTo>
                      <a:pt x="213843" y="139064"/>
                    </a:lnTo>
                    <a:close/>
                    <a:moveTo>
                      <a:pt x="213843" y="187677"/>
                    </a:moveTo>
                    <a:lnTo>
                      <a:pt x="309955" y="187677"/>
                    </a:lnTo>
                    <a:lnTo>
                      <a:pt x="309955" y="198819"/>
                    </a:lnTo>
                    <a:lnTo>
                      <a:pt x="213843" y="198819"/>
                    </a:lnTo>
                    <a:lnTo>
                      <a:pt x="213843" y="187677"/>
                    </a:lnTo>
                    <a:close/>
                    <a:moveTo>
                      <a:pt x="158293" y="214724"/>
                    </a:moveTo>
                    <a:cubicBezTo>
                      <a:pt x="155562" y="210411"/>
                      <a:pt x="151015" y="203582"/>
                      <a:pt x="144653" y="194272"/>
                    </a:cubicBezTo>
                    <a:cubicBezTo>
                      <a:pt x="138291" y="184963"/>
                      <a:pt x="131695" y="175294"/>
                      <a:pt x="124651" y="165536"/>
                    </a:cubicBezTo>
                    <a:cubicBezTo>
                      <a:pt x="117714" y="155759"/>
                      <a:pt x="112035" y="148032"/>
                      <a:pt x="107488" y="142353"/>
                    </a:cubicBezTo>
                    <a:lnTo>
                      <a:pt x="107488" y="129629"/>
                    </a:lnTo>
                    <a:lnTo>
                      <a:pt x="141903" y="129629"/>
                    </a:lnTo>
                    <a:lnTo>
                      <a:pt x="141903" y="74869"/>
                    </a:lnTo>
                    <a:lnTo>
                      <a:pt x="107488" y="74869"/>
                    </a:lnTo>
                    <a:lnTo>
                      <a:pt x="107488" y="0"/>
                    </a:lnTo>
                    <a:lnTo>
                      <a:pt x="51470" y="0"/>
                    </a:lnTo>
                    <a:lnTo>
                      <a:pt x="51470" y="74869"/>
                    </a:lnTo>
                    <a:lnTo>
                      <a:pt x="11035" y="74869"/>
                    </a:lnTo>
                    <a:lnTo>
                      <a:pt x="11035" y="129629"/>
                    </a:lnTo>
                    <a:lnTo>
                      <a:pt x="51470" y="129629"/>
                    </a:lnTo>
                    <a:lnTo>
                      <a:pt x="51470" y="144401"/>
                    </a:lnTo>
                    <a:cubicBezTo>
                      <a:pt x="45684" y="165877"/>
                      <a:pt x="38405" y="186886"/>
                      <a:pt x="29545" y="207446"/>
                    </a:cubicBezTo>
                    <a:cubicBezTo>
                      <a:pt x="20793" y="228005"/>
                      <a:pt x="10909" y="245383"/>
                      <a:pt x="0" y="259365"/>
                    </a:cubicBezTo>
                    <a:cubicBezTo>
                      <a:pt x="4888" y="267884"/>
                      <a:pt x="9992" y="278002"/>
                      <a:pt x="15222" y="289468"/>
                    </a:cubicBezTo>
                    <a:cubicBezTo>
                      <a:pt x="20452" y="300933"/>
                      <a:pt x="24423" y="311159"/>
                      <a:pt x="27371" y="320253"/>
                    </a:cubicBezTo>
                    <a:cubicBezTo>
                      <a:pt x="31684" y="313657"/>
                      <a:pt x="35781" y="306271"/>
                      <a:pt x="39861" y="298094"/>
                    </a:cubicBezTo>
                    <a:cubicBezTo>
                      <a:pt x="43959" y="289917"/>
                      <a:pt x="47822" y="281165"/>
                      <a:pt x="51453" y="271963"/>
                    </a:cubicBezTo>
                    <a:lnTo>
                      <a:pt x="51453" y="388527"/>
                    </a:lnTo>
                    <a:lnTo>
                      <a:pt x="107470" y="388527"/>
                    </a:lnTo>
                    <a:lnTo>
                      <a:pt x="107470" y="217995"/>
                    </a:lnTo>
                    <a:cubicBezTo>
                      <a:pt x="110759" y="224932"/>
                      <a:pt x="113832" y="231635"/>
                      <a:pt x="116564" y="237997"/>
                    </a:cubicBezTo>
                    <a:cubicBezTo>
                      <a:pt x="119295" y="244359"/>
                      <a:pt x="121559" y="250272"/>
                      <a:pt x="123501" y="255609"/>
                    </a:cubicBezTo>
                    <a:lnTo>
                      <a:pt x="158293" y="214724"/>
                    </a:lnTo>
                    <a:close/>
                    <a:moveTo>
                      <a:pt x="192260" y="92032"/>
                    </a:moveTo>
                    <a:lnTo>
                      <a:pt x="248277" y="92032"/>
                    </a:lnTo>
                    <a:lnTo>
                      <a:pt x="248277" y="72821"/>
                    </a:lnTo>
                    <a:lnTo>
                      <a:pt x="287131" y="72821"/>
                    </a:lnTo>
                    <a:lnTo>
                      <a:pt x="287131" y="92014"/>
                    </a:lnTo>
                    <a:lnTo>
                      <a:pt x="344730" y="92014"/>
                    </a:lnTo>
                    <a:lnTo>
                      <a:pt x="344730" y="72821"/>
                    </a:lnTo>
                    <a:lnTo>
                      <a:pt x="384842" y="72821"/>
                    </a:lnTo>
                    <a:lnTo>
                      <a:pt x="384842" y="24549"/>
                    </a:lnTo>
                    <a:lnTo>
                      <a:pt x="344730" y="24549"/>
                    </a:lnTo>
                    <a:lnTo>
                      <a:pt x="344730" y="0"/>
                    </a:lnTo>
                    <a:lnTo>
                      <a:pt x="287131" y="0"/>
                    </a:lnTo>
                    <a:lnTo>
                      <a:pt x="287131" y="24531"/>
                    </a:lnTo>
                    <a:lnTo>
                      <a:pt x="248277" y="24531"/>
                    </a:lnTo>
                    <a:lnTo>
                      <a:pt x="248277" y="0"/>
                    </a:lnTo>
                    <a:lnTo>
                      <a:pt x="192260" y="0"/>
                    </a:lnTo>
                    <a:lnTo>
                      <a:pt x="192260" y="24531"/>
                    </a:lnTo>
                    <a:lnTo>
                      <a:pt x="150907" y="24531"/>
                    </a:lnTo>
                    <a:lnTo>
                      <a:pt x="150907" y="72821"/>
                    </a:lnTo>
                    <a:lnTo>
                      <a:pt x="192260" y="72821"/>
                    </a:lnTo>
                    <a:lnTo>
                      <a:pt x="192260" y="92032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" name="任意多边形: 形状 12"/>
              <p:cNvSpPr/>
              <p:nvPr userDrawn="1"/>
            </p:nvSpPr>
            <p:spPr>
              <a:xfrm>
                <a:off x="3480148" y="3420876"/>
                <a:ext cx="396829" cy="390287"/>
              </a:xfrm>
              <a:custGeom>
                <a:gdLst>
                  <a:gd name="connsiteX0" fmla="*/ 340992 w 396829"/>
                  <a:gd name="connsiteY0" fmla="*/ 106823 h 390287"/>
                  <a:gd name="connsiteX1" fmla="*/ 330802 w 396829"/>
                  <a:gd name="connsiteY1" fmla="*/ 108530 h 390287"/>
                  <a:gd name="connsiteX2" fmla="*/ 221930 w 396829"/>
                  <a:gd name="connsiteY2" fmla="*/ 108530 h 390287"/>
                  <a:gd name="connsiteX3" fmla="*/ 221930 w 396829"/>
                  <a:gd name="connsiteY3" fmla="*/ 76253 h 390287"/>
                  <a:gd name="connsiteX4" fmla="*/ 308931 w 396829"/>
                  <a:gd name="connsiteY4" fmla="*/ 66962 h 390287"/>
                  <a:gd name="connsiteX5" fmla="*/ 388347 w 396829"/>
                  <a:gd name="connsiteY5" fmla="*/ 47355 h 390287"/>
                  <a:gd name="connsiteX6" fmla="*/ 347911 w 396829"/>
                  <a:gd name="connsiteY6" fmla="*/ 0 h 390287"/>
                  <a:gd name="connsiteX7" fmla="*/ 264307 w 396829"/>
                  <a:gd name="connsiteY7" fmla="*/ 19265 h 390287"/>
                  <a:gd name="connsiteX8" fmla="*/ 164386 w 396829"/>
                  <a:gd name="connsiteY8" fmla="*/ 27766 h 390287"/>
                  <a:gd name="connsiteX9" fmla="*/ 164386 w 396829"/>
                  <a:gd name="connsiteY9" fmla="*/ 123608 h 390287"/>
                  <a:gd name="connsiteX10" fmla="*/ 161780 w 396829"/>
                  <a:gd name="connsiteY10" fmla="*/ 198945 h 390287"/>
                  <a:gd name="connsiteX11" fmla="*/ 147960 w 396829"/>
                  <a:gd name="connsiteY11" fmla="*/ 281416 h 390287"/>
                  <a:gd name="connsiteX12" fmla="*/ 114209 w 396829"/>
                  <a:gd name="connsiteY12" fmla="*/ 356412 h 390287"/>
                  <a:gd name="connsiteX13" fmla="*/ 139926 w 396829"/>
                  <a:gd name="connsiteY13" fmla="*/ 371705 h 390287"/>
                  <a:gd name="connsiteX14" fmla="*/ 163146 w 396829"/>
                  <a:gd name="connsiteY14" fmla="*/ 390288 h 390287"/>
                  <a:gd name="connsiteX15" fmla="*/ 176283 w 396829"/>
                  <a:gd name="connsiteY15" fmla="*/ 368758 h 390287"/>
                  <a:gd name="connsiteX16" fmla="*/ 187264 w 396829"/>
                  <a:gd name="connsiteY16" fmla="*/ 345090 h 390287"/>
                  <a:gd name="connsiteX17" fmla="*/ 203456 w 396829"/>
                  <a:gd name="connsiteY17" fmla="*/ 366494 h 390287"/>
                  <a:gd name="connsiteX18" fmla="*/ 216593 w 396829"/>
                  <a:gd name="connsiteY18" fmla="*/ 387898 h 390287"/>
                  <a:gd name="connsiteX19" fmla="*/ 255340 w 396829"/>
                  <a:gd name="connsiteY19" fmla="*/ 364553 h 390287"/>
                  <a:gd name="connsiteX20" fmla="*/ 288767 w 396829"/>
                  <a:gd name="connsiteY20" fmla="*/ 336014 h 390287"/>
                  <a:gd name="connsiteX21" fmla="*/ 357759 w 396829"/>
                  <a:gd name="connsiteY21" fmla="*/ 389479 h 390287"/>
                  <a:gd name="connsiteX22" fmla="*/ 375425 w 396829"/>
                  <a:gd name="connsiteY22" fmla="*/ 362288 h 390287"/>
                  <a:gd name="connsiteX23" fmla="*/ 396830 w 396829"/>
                  <a:gd name="connsiteY23" fmla="*/ 338494 h 390287"/>
                  <a:gd name="connsiteX24" fmla="*/ 357526 w 396829"/>
                  <a:gd name="connsiteY24" fmla="*/ 316856 h 390287"/>
                  <a:gd name="connsiteX25" fmla="*/ 325914 w 396829"/>
                  <a:gd name="connsiteY25" fmla="*/ 287509 h 390287"/>
                  <a:gd name="connsiteX26" fmla="*/ 358766 w 396829"/>
                  <a:gd name="connsiteY26" fmla="*/ 212172 h 390287"/>
                  <a:gd name="connsiteX27" fmla="*/ 378139 w 396829"/>
                  <a:gd name="connsiteY27" fmla="*/ 117013 h 390287"/>
                  <a:gd name="connsiteX28" fmla="*/ 340992 w 396829"/>
                  <a:gd name="connsiteY28" fmla="*/ 106823 h 390287"/>
                  <a:gd name="connsiteX29" fmla="*/ 313693 w 396829"/>
                  <a:gd name="connsiteY29" fmla="*/ 161079 h 390287"/>
                  <a:gd name="connsiteX30" fmla="*/ 290474 w 396829"/>
                  <a:gd name="connsiteY30" fmla="*/ 230862 h 390287"/>
                  <a:gd name="connsiteX31" fmla="*/ 277445 w 396829"/>
                  <a:gd name="connsiteY31" fmla="*/ 197220 h 390287"/>
                  <a:gd name="connsiteX32" fmla="*/ 267596 w 396829"/>
                  <a:gd name="connsiteY32" fmla="*/ 161079 h 390287"/>
                  <a:gd name="connsiteX33" fmla="*/ 313693 w 396829"/>
                  <a:gd name="connsiteY33" fmla="*/ 161079 h 390287"/>
                  <a:gd name="connsiteX34" fmla="*/ 191343 w 396829"/>
                  <a:gd name="connsiteY34" fmla="*/ 334414 h 390287"/>
                  <a:gd name="connsiteX35" fmla="*/ 210950 w 396829"/>
                  <a:gd name="connsiteY35" fmla="*/ 259994 h 390287"/>
                  <a:gd name="connsiteX36" fmla="*/ 219900 w 396829"/>
                  <a:gd name="connsiteY36" fmla="*/ 184765 h 390287"/>
                  <a:gd name="connsiteX37" fmla="*/ 235301 w 396829"/>
                  <a:gd name="connsiteY37" fmla="*/ 238123 h 390287"/>
                  <a:gd name="connsiteX38" fmla="*/ 255358 w 396829"/>
                  <a:gd name="connsiteY38" fmla="*/ 285478 h 390287"/>
                  <a:gd name="connsiteX39" fmla="*/ 225794 w 396829"/>
                  <a:gd name="connsiteY39" fmla="*/ 313352 h 390287"/>
                  <a:gd name="connsiteX40" fmla="*/ 191343 w 396829"/>
                  <a:gd name="connsiteY40" fmla="*/ 334414 h 390287"/>
                  <a:gd name="connsiteX41" fmla="*/ 159965 w 396829"/>
                  <a:gd name="connsiteY41" fmla="*/ 207535 h 390287"/>
                  <a:gd name="connsiteX42" fmla="*/ 146486 w 396829"/>
                  <a:gd name="connsiteY42" fmla="*/ 185898 h 390287"/>
                  <a:gd name="connsiteX43" fmla="*/ 127005 w 396829"/>
                  <a:gd name="connsiteY43" fmla="*/ 155885 h 390287"/>
                  <a:gd name="connsiteX44" fmla="*/ 111370 w 396829"/>
                  <a:gd name="connsiteY44" fmla="*/ 133349 h 390287"/>
                  <a:gd name="connsiteX45" fmla="*/ 111370 w 396829"/>
                  <a:gd name="connsiteY45" fmla="*/ 129269 h 390287"/>
                  <a:gd name="connsiteX46" fmla="*/ 152147 w 396829"/>
                  <a:gd name="connsiteY46" fmla="*/ 129269 h 390287"/>
                  <a:gd name="connsiteX47" fmla="*/ 152147 w 396829"/>
                  <a:gd name="connsiteY47" fmla="*/ 74672 h 390287"/>
                  <a:gd name="connsiteX48" fmla="*/ 111370 w 396829"/>
                  <a:gd name="connsiteY48" fmla="*/ 74672 h 390287"/>
                  <a:gd name="connsiteX49" fmla="*/ 111370 w 396829"/>
                  <a:gd name="connsiteY49" fmla="*/ 0 h 390287"/>
                  <a:gd name="connsiteX50" fmla="*/ 56305 w 396829"/>
                  <a:gd name="connsiteY50" fmla="*/ 0 h 390287"/>
                  <a:gd name="connsiteX51" fmla="*/ 56305 w 396829"/>
                  <a:gd name="connsiteY51" fmla="*/ 74654 h 390287"/>
                  <a:gd name="connsiteX52" fmla="*/ 10657 w 396829"/>
                  <a:gd name="connsiteY52" fmla="*/ 74654 h 390287"/>
                  <a:gd name="connsiteX53" fmla="*/ 10657 w 396829"/>
                  <a:gd name="connsiteY53" fmla="*/ 129251 h 390287"/>
                  <a:gd name="connsiteX54" fmla="*/ 54723 w 396829"/>
                  <a:gd name="connsiteY54" fmla="*/ 129251 h 390287"/>
                  <a:gd name="connsiteX55" fmla="*/ 41011 w 396829"/>
                  <a:gd name="connsiteY55" fmla="*/ 177163 h 390287"/>
                  <a:gd name="connsiteX56" fmla="*/ 22428 w 396829"/>
                  <a:gd name="connsiteY56" fmla="*/ 222811 h 390287"/>
                  <a:gd name="connsiteX57" fmla="*/ 0 w 396829"/>
                  <a:gd name="connsiteY57" fmla="*/ 258503 h 390287"/>
                  <a:gd name="connsiteX58" fmla="*/ 14054 w 396829"/>
                  <a:gd name="connsiteY58" fmla="*/ 288515 h 390287"/>
                  <a:gd name="connsiteX59" fmla="*/ 25376 w 396829"/>
                  <a:gd name="connsiteY59" fmla="*/ 318869 h 390287"/>
                  <a:gd name="connsiteX60" fmla="*/ 41694 w 396829"/>
                  <a:gd name="connsiteY60" fmla="*/ 286125 h 390287"/>
                  <a:gd name="connsiteX61" fmla="*/ 56305 w 396829"/>
                  <a:gd name="connsiteY61" fmla="*/ 245455 h 390287"/>
                  <a:gd name="connsiteX62" fmla="*/ 56305 w 396829"/>
                  <a:gd name="connsiteY62" fmla="*/ 387395 h 390287"/>
                  <a:gd name="connsiteX63" fmla="*/ 111370 w 396829"/>
                  <a:gd name="connsiteY63" fmla="*/ 387395 h 390287"/>
                  <a:gd name="connsiteX64" fmla="*/ 111370 w 396829"/>
                  <a:gd name="connsiteY64" fmla="*/ 208739 h 390287"/>
                  <a:gd name="connsiteX65" fmla="*/ 119744 w 396829"/>
                  <a:gd name="connsiteY65" fmla="*/ 231402 h 390287"/>
                  <a:gd name="connsiteX66" fmla="*/ 126088 w 396829"/>
                  <a:gd name="connsiteY66" fmla="*/ 251224 h 390287"/>
                  <a:gd name="connsiteX67" fmla="*/ 159965 w 396829"/>
                  <a:gd name="connsiteY67" fmla="*/ 207535 h 3902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</a:cxnLst>
                <a:rect l="l" t="t" r="r" b="b"/>
                <a:pathLst>
                  <a:path w="396829" h="390287">
                    <a:moveTo>
                      <a:pt x="340992" y="106823"/>
                    </a:moveTo>
                    <a:lnTo>
                      <a:pt x="330802" y="108530"/>
                    </a:lnTo>
                    <a:lnTo>
                      <a:pt x="221930" y="108530"/>
                    </a:lnTo>
                    <a:lnTo>
                      <a:pt x="221930" y="76253"/>
                    </a:lnTo>
                    <a:cubicBezTo>
                      <a:pt x="251152" y="74672"/>
                      <a:pt x="280158" y="71617"/>
                      <a:pt x="308931" y="66962"/>
                    </a:cubicBezTo>
                    <a:cubicBezTo>
                      <a:pt x="337703" y="62433"/>
                      <a:pt x="364103" y="55856"/>
                      <a:pt x="388347" y="47355"/>
                    </a:cubicBezTo>
                    <a:lnTo>
                      <a:pt x="347911" y="0"/>
                    </a:lnTo>
                    <a:cubicBezTo>
                      <a:pt x="324692" y="8267"/>
                      <a:pt x="296818" y="14719"/>
                      <a:pt x="264307" y="19265"/>
                    </a:cubicBezTo>
                    <a:cubicBezTo>
                      <a:pt x="231797" y="23686"/>
                      <a:pt x="198496" y="26508"/>
                      <a:pt x="164386" y="27766"/>
                    </a:cubicBezTo>
                    <a:lnTo>
                      <a:pt x="164386" y="123608"/>
                    </a:lnTo>
                    <a:cubicBezTo>
                      <a:pt x="164619" y="146270"/>
                      <a:pt x="163703" y="171413"/>
                      <a:pt x="161780" y="198945"/>
                    </a:cubicBezTo>
                    <a:cubicBezTo>
                      <a:pt x="159749" y="226477"/>
                      <a:pt x="155094" y="253884"/>
                      <a:pt x="147960" y="281416"/>
                    </a:cubicBezTo>
                    <a:cubicBezTo>
                      <a:pt x="140717" y="308823"/>
                      <a:pt x="129503" y="333875"/>
                      <a:pt x="114209" y="356412"/>
                    </a:cubicBezTo>
                    <a:cubicBezTo>
                      <a:pt x="121577" y="359700"/>
                      <a:pt x="130060" y="364786"/>
                      <a:pt x="139926" y="371705"/>
                    </a:cubicBezTo>
                    <a:cubicBezTo>
                      <a:pt x="149793" y="378624"/>
                      <a:pt x="157485" y="384843"/>
                      <a:pt x="163146" y="390288"/>
                    </a:cubicBezTo>
                    <a:cubicBezTo>
                      <a:pt x="167908" y="383603"/>
                      <a:pt x="172203" y="376360"/>
                      <a:pt x="176283" y="368758"/>
                    </a:cubicBezTo>
                    <a:cubicBezTo>
                      <a:pt x="180362" y="361156"/>
                      <a:pt x="183993" y="353231"/>
                      <a:pt x="187264" y="345090"/>
                    </a:cubicBezTo>
                    <a:cubicBezTo>
                      <a:pt x="192709" y="351433"/>
                      <a:pt x="198136" y="358568"/>
                      <a:pt x="203456" y="366494"/>
                    </a:cubicBezTo>
                    <a:cubicBezTo>
                      <a:pt x="208775" y="374311"/>
                      <a:pt x="213196" y="381446"/>
                      <a:pt x="216593" y="387898"/>
                    </a:cubicBezTo>
                    <a:cubicBezTo>
                      <a:pt x="230413" y="380871"/>
                      <a:pt x="243335" y="373179"/>
                      <a:pt x="255340" y="364553"/>
                    </a:cubicBezTo>
                    <a:cubicBezTo>
                      <a:pt x="267237" y="355944"/>
                      <a:pt x="278451" y="346419"/>
                      <a:pt x="288767" y="336014"/>
                    </a:cubicBezTo>
                    <a:cubicBezTo>
                      <a:pt x="307116" y="357759"/>
                      <a:pt x="329993" y="375551"/>
                      <a:pt x="357759" y="389479"/>
                    </a:cubicBezTo>
                    <a:cubicBezTo>
                      <a:pt x="362073" y="381105"/>
                      <a:pt x="367949" y="372029"/>
                      <a:pt x="375425" y="362288"/>
                    </a:cubicBezTo>
                    <a:cubicBezTo>
                      <a:pt x="382902" y="352548"/>
                      <a:pt x="390036" y="344622"/>
                      <a:pt x="396830" y="338494"/>
                    </a:cubicBezTo>
                    <a:cubicBezTo>
                      <a:pt x="382434" y="332599"/>
                      <a:pt x="369297" y="325357"/>
                      <a:pt x="357526" y="316856"/>
                    </a:cubicBezTo>
                    <a:cubicBezTo>
                      <a:pt x="345862" y="308356"/>
                      <a:pt x="335205" y="298507"/>
                      <a:pt x="325914" y="287509"/>
                    </a:cubicBezTo>
                    <a:cubicBezTo>
                      <a:pt x="339177" y="265530"/>
                      <a:pt x="350050" y="240495"/>
                      <a:pt x="358766" y="212172"/>
                    </a:cubicBezTo>
                    <a:cubicBezTo>
                      <a:pt x="367374" y="183957"/>
                      <a:pt x="373826" y="152237"/>
                      <a:pt x="378139" y="117013"/>
                    </a:cubicBezTo>
                    <a:lnTo>
                      <a:pt x="340992" y="106823"/>
                    </a:lnTo>
                    <a:close/>
                    <a:moveTo>
                      <a:pt x="313693" y="161079"/>
                    </a:moveTo>
                    <a:cubicBezTo>
                      <a:pt x="307924" y="186347"/>
                      <a:pt x="300215" y="209566"/>
                      <a:pt x="290474" y="230862"/>
                    </a:cubicBezTo>
                    <a:cubicBezTo>
                      <a:pt x="285604" y="219990"/>
                      <a:pt x="281183" y="208775"/>
                      <a:pt x="277445" y="197220"/>
                    </a:cubicBezTo>
                    <a:cubicBezTo>
                      <a:pt x="273707" y="185556"/>
                      <a:pt x="270418" y="173551"/>
                      <a:pt x="267596" y="161079"/>
                    </a:cubicBezTo>
                    <a:lnTo>
                      <a:pt x="313693" y="161079"/>
                    </a:lnTo>
                    <a:close/>
                    <a:moveTo>
                      <a:pt x="191343" y="334414"/>
                    </a:moveTo>
                    <a:cubicBezTo>
                      <a:pt x="199951" y="310620"/>
                      <a:pt x="206529" y="285927"/>
                      <a:pt x="210950" y="259994"/>
                    </a:cubicBezTo>
                    <a:cubicBezTo>
                      <a:pt x="215371" y="234169"/>
                      <a:pt x="218318" y="209135"/>
                      <a:pt x="219900" y="184765"/>
                    </a:cubicBezTo>
                    <a:cubicBezTo>
                      <a:pt x="224321" y="203564"/>
                      <a:pt x="229533" y="221355"/>
                      <a:pt x="235301" y="238123"/>
                    </a:cubicBezTo>
                    <a:cubicBezTo>
                      <a:pt x="241196" y="254998"/>
                      <a:pt x="247881" y="270741"/>
                      <a:pt x="255358" y="285478"/>
                    </a:cubicBezTo>
                    <a:cubicBezTo>
                      <a:pt x="246408" y="295901"/>
                      <a:pt x="236559" y="305193"/>
                      <a:pt x="225794" y="313352"/>
                    </a:cubicBezTo>
                    <a:cubicBezTo>
                      <a:pt x="215029" y="321493"/>
                      <a:pt x="203582" y="328520"/>
                      <a:pt x="191343" y="334414"/>
                    </a:cubicBezTo>
                    <a:close/>
                    <a:moveTo>
                      <a:pt x="159965" y="207535"/>
                    </a:moveTo>
                    <a:cubicBezTo>
                      <a:pt x="157359" y="203114"/>
                      <a:pt x="152830" y="195872"/>
                      <a:pt x="146486" y="185898"/>
                    </a:cubicBezTo>
                    <a:cubicBezTo>
                      <a:pt x="140142" y="175923"/>
                      <a:pt x="133690" y="165967"/>
                      <a:pt x="127005" y="155885"/>
                    </a:cubicBezTo>
                    <a:cubicBezTo>
                      <a:pt x="120320" y="145803"/>
                      <a:pt x="115108" y="138327"/>
                      <a:pt x="111370" y="133349"/>
                    </a:cubicBezTo>
                    <a:lnTo>
                      <a:pt x="111370" y="129269"/>
                    </a:lnTo>
                    <a:lnTo>
                      <a:pt x="152147" y="129269"/>
                    </a:lnTo>
                    <a:lnTo>
                      <a:pt x="152147" y="74672"/>
                    </a:lnTo>
                    <a:lnTo>
                      <a:pt x="111370" y="74672"/>
                    </a:lnTo>
                    <a:lnTo>
                      <a:pt x="111370" y="0"/>
                    </a:lnTo>
                    <a:lnTo>
                      <a:pt x="56305" y="0"/>
                    </a:lnTo>
                    <a:lnTo>
                      <a:pt x="56305" y="74654"/>
                    </a:lnTo>
                    <a:lnTo>
                      <a:pt x="10657" y="74654"/>
                    </a:lnTo>
                    <a:lnTo>
                      <a:pt x="10657" y="129251"/>
                    </a:lnTo>
                    <a:lnTo>
                      <a:pt x="54723" y="129251"/>
                    </a:lnTo>
                    <a:cubicBezTo>
                      <a:pt x="50985" y="144994"/>
                      <a:pt x="46456" y="160971"/>
                      <a:pt x="41011" y="177163"/>
                    </a:cubicBezTo>
                    <a:cubicBezTo>
                      <a:pt x="35566" y="193482"/>
                      <a:pt x="29348" y="208650"/>
                      <a:pt x="22428" y="222811"/>
                    </a:cubicBezTo>
                    <a:cubicBezTo>
                      <a:pt x="15509" y="237081"/>
                      <a:pt x="8033" y="248978"/>
                      <a:pt x="0" y="258503"/>
                    </a:cubicBezTo>
                    <a:cubicBezTo>
                      <a:pt x="4529" y="267003"/>
                      <a:pt x="9183" y="276959"/>
                      <a:pt x="14054" y="288515"/>
                    </a:cubicBezTo>
                    <a:cubicBezTo>
                      <a:pt x="18924" y="300179"/>
                      <a:pt x="22662" y="310261"/>
                      <a:pt x="25376" y="318869"/>
                    </a:cubicBezTo>
                    <a:cubicBezTo>
                      <a:pt x="31037" y="309578"/>
                      <a:pt x="36482" y="298705"/>
                      <a:pt x="41694" y="286125"/>
                    </a:cubicBezTo>
                    <a:cubicBezTo>
                      <a:pt x="47014" y="273671"/>
                      <a:pt x="51776" y="260066"/>
                      <a:pt x="56305" y="245455"/>
                    </a:cubicBezTo>
                    <a:lnTo>
                      <a:pt x="56305" y="387395"/>
                    </a:lnTo>
                    <a:lnTo>
                      <a:pt x="111370" y="387395"/>
                    </a:lnTo>
                    <a:lnTo>
                      <a:pt x="111370" y="208739"/>
                    </a:lnTo>
                    <a:cubicBezTo>
                      <a:pt x="114425" y="216557"/>
                      <a:pt x="117264" y="224141"/>
                      <a:pt x="119744" y="231402"/>
                    </a:cubicBezTo>
                    <a:cubicBezTo>
                      <a:pt x="122350" y="238644"/>
                      <a:pt x="124381" y="245222"/>
                      <a:pt x="126088" y="251224"/>
                    </a:cubicBezTo>
                    <a:lnTo>
                      <a:pt x="159965" y="207535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4" name="组合 13"/>
              <p:cNvGrpSpPr/>
              <p:nvPr userDrawn="1"/>
            </p:nvGrpSpPr>
            <p:grpSpPr>
              <a:xfrm>
                <a:off x="2038610" y="3870398"/>
                <a:ext cx="413489" cy="89750"/>
                <a:chOff x="8686551" y="964247"/>
                <a:chExt cx="413489" cy="89750"/>
              </a:xfrm>
            </p:grpSpPr>
            <p:sp>
              <p:nvSpPr>
                <p:cNvPr id="33" name="任意多边形: 形状 32"/>
                <p:cNvSpPr/>
                <p:nvPr/>
              </p:nvSpPr>
              <p:spPr>
                <a:xfrm>
                  <a:off x="8686551" y="964247"/>
                  <a:ext cx="120678" cy="87629"/>
                </a:xfrm>
                <a:custGeom>
                  <a:gdLst>
                    <a:gd name="connsiteX0" fmla="*/ 24351 w 120678"/>
                    <a:gd name="connsiteY0" fmla="*/ 87629 h 87629"/>
                    <a:gd name="connsiteX1" fmla="*/ 41730 w 120678"/>
                    <a:gd name="connsiteY1" fmla="*/ 87629 h 87629"/>
                    <a:gd name="connsiteX2" fmla="*/ 53897 w 120678"/>
                    <a:gd name="connsiteY2" fmla="*/ 40706 h 87629"/>
                    <a:gd name="connsiteX3" fmla="*/ 57006 w 120678"/>
                    <a:gd name="connsiteY3" fmla="*/ 28054 h 87629"/>
                    <a:gd name="connsiteX4" fmla="*/ 59863 w 120678"/>
                    <a:gd name="connsiteY4" fmla="*/ 15150 h 87629"/>
                    <a:gd name="connsiteX5" fmla="*/ 60726 w 120678"/>
                    <a:gd name="connsiteY5" fmla="*/ 15150 h 87629"/>
                    <a:gd name="connsiteX6" fmla="*/ 63583 w 120678"/>
                    <a:gd name="connsiteY6" fmla="*/ 28054 h 87629"/>
                    <a:gd name="connsiteX7" fmla="*/ 66692 w 120678"/>
                    <a:gd name="connsiteY7" fmla="*/ 40346 h 87629"/>
                    <a:gd name="connsiteX8" fmla="*/ 79470 w 120678"/>
                    <a:gd name="connsiteY8" fmla="*/ 87629 h 87629"/>
                    <a:gd name="connsiteX9" fmla="*/ 97226 w 120678"/>
                    <a:gd name="connsiteY9" fmla="*/ 87629 h 87629"/>
                    <a:gd name="connsiteX10" fmla="*/ 120679 w 120678"/>
                    <a:gd name="connsiteY10" fmla="*/ 0 h 87629"/>
                    <a:gd name="connsiteX11" fmla="*/ 106895 w 120678"/>
                    <a:gd name="connsiteY11" fmla="*/ 0 h 87629"/>
                    <a:gd name="connsiteX12" fmla="*/ 93991 w 120678"/>
                    <a:gd name="connsiteY12" fmla="*/ 50644 h 87629"/>
                    <a:gd name="connsiteX13" fmla="*/ 91259 w 120678"/>
                    <a:gd name="connsiteY13" fmla="*/ 63062 h 87629"/>
                    <a:gd name="connsiteX14" fmla="*/ 88402 w 120678"/>
                    <a:gd name="connsiteY14" fmla="*/ 75229 h 87629"/>
                    <a:gd name="connsiteX15" fmla="*/ 87773 w 120678"/>
                    <a:gd name="connsiteY15" fmla="*/ 75229 h 87629"/>
                    <a:gd name="connsiteX16" fmla="*/ 84790 w 120678"/>
                    <a:gd name="connsiteY16" fmla="*/ 63062 h 87629"/>
                    <a:gd name="connsiteX17" fmla="*/ 81681 w 120678"/>
                    <a:gd name="connsiteY17" fmla="*/ 50644 h 87629"/>
                    <a:gd name="connsiteX18" fmla="*/ 67896 w 120678"/>
                    <a:gd name="connsiteY18" fmla="*/ 0 h 87629"/>
                    <a:gd name="connsiteX19" fmla="*/ 53627 w 120678"/>
                    <a:gd name="connsiteY19" fmla="*/ 0 h 87629"/>
                    <a:gd name="connsiteX20" fmla="*/ 40094 w 120678"/>
                    <a:gd name="connsiteY20" fmla="*/ 50644 h 87629"/>
                    <a:gd name="connsiteX21" fmla="*/ 36985 w 120678"/>
                    <a:gd name="connsiteY21" fmla="*/ 62936 h 87629"/>
                    <a:gd name="connsiteX22" fmla="*/ 34002 w 120678"/>
                    <a:gd name="connsiteY22" fmla="*/ 75229 h 87629"/>
                    <a:gd name="connsiteX23" fmla="*/ 33265 w 120678"/>
                    <a:gd name="connsiteY23" fmla="*/ 75229 h 87629"/>
                    <a:gd name="connsiteX24" fmla="*/ 30785 w 120678"/>
                    <a:gd name="connsiteY24" fmla="*/ 63062 h 87629"/>
                    <a:gd name="connsiteX25" fmla="*/ 28054 w 120678"/>
                    <a:gd name="connsiteY25" fmla="*/ 50644 h 87629"/>
                    <a:gd name="connsiteX26" fmla="*/ 15024 w 120678"/>
                    <a:gd name="connsiteY26" fmla="*/ 0 h 87629"/>
                    <a:gd name="connsiteX27" fmla="*/ 0 w 120678"/>
                    <a:gd name="connsiteY27" fmla="*/ 0 h 87629"/>
                    <a:gd name="connsiteX28" fmla="*/ 24351 w 120678"/>
                    <a:gd name="connsiteY28" fmla="*/ 87629 h 876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678" h="87629">
                      <a:moveTo>
                        <a:pt x="24351" y="87629"/>
                      </a:moveTo>
                      <a:lnTo>
                        <a:pt x="41730" y="87629"/>
                      </a:lnTo>
                      <a:lnTo>
                        <a:pt x="53897" y="40706"/>
                      </a:lnTo>
                      <a:cubicBezTo>
                        <a:pt x="55011" y="36482"/>
                        <a:pt x="56125" y="32259"/>
                        <a:pt x="57006" y="28054"/>
                      </a:cubicBezTo>
                      <a:lnTo>
                        <a:pt x="59863" y="15150"/>
                      </a:lnTo>
                      <a:lnTo>
                        <a:pt x="60726" y="15150"/>
                      </a:lnTo>
                      <a:lnTo>
                        <a:pt x="63583" y="28054"/>
                      </a:lnTo>
                      <a:cubicBezTo>
                        <a:pt x="64572" y="32151"/>
                        <a:pt x="65578" y="36249"/>
                        <a:pt x="66692" y="40346"/>
                      </a:cubicBezTo>
                      <a:lnTo>
                        <a:pt x="79470" y="87629"/>
                      </a:lnTo>
                      <a:lnTo>
                        <a:pt x="97226" y="87629"/>
                      </a:lnTo>
                      <a:lnTo>
                        <a:pt x="120679" y="0"/>
                      </a:lnTo>
                      <a:lnTo>
                        <a:pt x="106895" y="0"/>
                      </a:lnTo>
                      <a:lnTo>
                        <a:pt x="93991" y="50644"/>
                      </a:lnTo>
                      <a:lnTo>
                        <a:pt x="91259" y="63062"/>
                      </a:lnTo>
                      <a:lnTo>
                        <a:pt x="88402" y="75229"/>
                      </a:lnTo>
                      <a:lnTo>
                        <a:pt x="87773" y="75229"/>
                      </a:lnTo>
                      <a:lnTo>
                        <a:pt x="84790" y="63062"/>
                      </a:lnTo>
                      <a:lnTo>
                        <a:pt x="81681" y="50644"/>
                      </a:lnTo>
                      <a:lnTo>
                        <a:pt x="67896" y="0"/>
                      </a:lnTo>
                      <a:lnTo>
                        <a:pt x="53627" y="0"/>
                      </a:lnTo>
                      <a:lnTo>
                        <a:pt x="40094" y="50644"/>
                      </a:lnTo>
                      <a:cubicBezTo>
                        <a:pt x="38980" y="54741"/>
                        <a:pt x="37866" y="58839"/>
                        <a:pt x="36985" y="62936"/>
                      </a:cubicBezTo>
                      <a:lnTo>
                        <a:pt x="34002" y="75229"/>
                      </a:lnTo>
                      <a:lnTo>
                        <a:pt x="33265" y="75229"/>
                      </a:lnTo>
                      <a:lnTo>
                        <a:pt x="30785" y="63062"/>
                      </a:lnTo>
                      <a:lnTo>
                        <a:pt x="28054" y="50644"/>
                      </a:lnTo>
                      <a:lnTo>
                        <a:pt x="15024" y="0"/>
                      </a:lnTo>
                      <a:lnTo>
                        <a:pt x="0" y="0"/>
                      </a:lnTo>
                      <a:lnTo>
                        <a:pt x="24351" y="87629"/>
                      </a:ln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4" name="任意多边形: 形状 33"/>
                <p:cNvSpPr/>
                <p:nvPr/>
              </p:nvSpPr>
              <p:spPr>
                <a:xfrm>
                  <a:off x="8810681" y="964247"/>
                  <a:ext cx="120678" cy="87629"/>
                </a:xfrm>
                <a:custGeom>
                  <a:gdLst>
                    <a:gd name="connsiteX0" fmla="*/ 24351 w 120678"/>
                    <a:gd name="connsiteY0" fmla="*/ 87629 h 87629"/>
                    <a:gd name="connsiteX1" fmla="*/ 41730 w 120678"/>
                    <a:gd name="connsiteY1" fmla="*/ 87629 h 87629"/>
                    <a:gd name="connsiteX2" fmla="*/ 53897 w 120678"/>
                    <a:gd name="connsiteY2" fmla="*/ 40706 h 87629"/>
                    <a:gd name="connsiteX3" fmla="*/ 57006 w 120678"/>
                    <a:gd name="connsiteY3" fmla="*/ 28054 h 87629"/>
                    <a:gd name="connsiteX4" fmla="*/ 59863 w 120678"/>
                    <a:gd name="connsiteY4" fmla="*/ 15150 h 87629"/>
                    <a:gd name="connsiteX5" fmla="*/ 60726 w 120678"/>
                    <a:gd name="connsiteY5" fmla="*/ 15150 h 87629"/>
                    <a:gd name="connsiteX6" fmla="*/ 63583 w 120678"/>
                    <a:gd name="connsiteY6" fmla="*/ 28054 h 87629"/>
                    <a:gd name="connsiteX7" fmla="*/ 66692 w 120678"/>
                    <a:gd name="connsiteY7" fmla="*/ 40346 h 87629"/>
                    <a:gd name="connsiteX8" fmla="*/ 79470 w 120678"/>
                    <a:gd name="connsiteY8" fmla="*/ 87629 h 87629"/>
                    <a:gd name="connsiteX9" fmla="*/ 97226 w 120678"/>
                    <a:gd name="connsiteY9" fmla="*/ 87629 h 87629"/>
                    <a:gd name="connsiteX10" fmla="*/ 120679 w 120678"/>
                    <a:gd name="connsiteY10" fmla="*/ 0 h 87629"/>
                    <a:gd name="connsiteX11" fmla="*/ 106895 w 120678"/>
                    <a:gd name="connsiteY11" fmla="*/ 0 h 87629"/>
                    <a:gd name="connsiteX12" fmla="*/ 93991 w 120678"/>
                    <a:gd name="connsiteY12" fmla="*/ 50644 h 87629"/>
                    <a:gd name="connsiteX13" fmla="*/ 91259 w 120678"/>
                    <a:gd name="connsiteY13" fmla="*/ 63062 h 87629"/>
                    <a:gd name="connsiteX14" fmla="*/ 88402 w 120678"/>
                    <a:gd name="connsiteY14" fmla="*/ 75229 h 87629"/>
                    <a:gd name="connsiteX15" fmla="*/ 87773 w 120678"/>
                    <a:gd name="connsiteY15" fmla="*/ 75229 h 87629"/>
                    <a:gd name="connsiteX16" fmla="*/ 84790 w 120678"/>
                    <a:gd name="connsiteY16" fmla="*/ 63062 h 87629"/>
                    <a:gd name="connsiteX17" fmla="*/ 81681 w 120678"/>
                    <a:gd name="connsiteY17" fmla="*/ 50644 h 87629"/>
                    <a:gd name="connsiteX18" fmla="*/ 67896 w 120678"/>
                    <a:gd name="connsiteY18" fmla="*/ 0 h 87629"/>
                    <a:gd name="connsiteX19" fmla="*/ 53627 w 120678"/>
                    <a:gd name="connsiteY19" fmla="*/ 0 h 87629"/>
                    <a:gd name="connsiteX20" fmla="*/ 40094 w 120678"/>
                    <a:gd name="connsiteY20" fmla="*/ 50644 h 87629"/>
                    <a:gd name="connsiteX21" fmla="*/ 36985 w 120678"/>
                    <a:gd name="connsiteY21" fmla="*/ 62936 h 87629"/>
                    <a:gd name="connsiteX22" fmla="*/ 34002 w 120678"/>
                    <a:gd name="connsiteY22" fmla="*/ 75229 h 87629"/>
                    <a:gd name="connsiteX23" fmla="*/ 33265 w 120678"/>
                    <a:gd name="connsiteY23" fmla="*/ 75229 h 87629"/>
                    <a:gd name="connsiteX24" fmla="*/ 30785 w 120678"/>
                    <a:gd name="connsiteY24" fmla="*/ 63062 h 87629"/>
                    <a:gd name="connsiteX25" fmla="*/ 28054 w 120678"/>
                    <a:gd name="connsiteY25" fmla="*/ 50644 h 87629"/>
                    <a:gd name="connsiteX26" fmla="*/ 15024 w 120678"/>
                    <a:gd name="connsiteY26" fmla="*/ 0 h 87629"/>
                    <a:gd name="connsiteX27" fmla="*/ 0 w 120678"/>
                    <a:gd name="connsiteY27" fmla="*/ 0 h 87629"/>
                    <a:gd name="connsiteX28" fmla="*/ 24351 w 120678"/>
                    <a:gd name="connsiteY28" fmla="*/ 87629 h 876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678" h="87629">
                      <a:moveTo>
                        <a:pt x="24351" y="87629"/>
                      </a:moveTo>
                      <a:lnTo>
                        <a:pt x="41730" y="87629"/>
                      </a:lnTo>
                      <a:lnTo>
                        <a:pt x="53897" y="40706"/>
                      </a:lnTo>
                      <a:cubicBezTo>
                        <a:pt x="55011" y="36482"/>
                        <a:pt x="56125" y="32259"/>
                        <a:pt x="57006" y="28054"/>
                      </a:cubicBezTo>
                      <a:lnTo>
                        <a:pt x="59863" y="15150"/>
                      </a:lnTo>
                      <a:lnTo>
                        <a:pt x="60726" y="15150"/>
                      </a:lnTo>
                      <a:lnTo>
                        <a:pt x="63583" y="28054"/>
                      </a:lnTo>
                      <a:cubicBezTo>
                        <a:pt x="64572" y="32151"/>
                        <a:pt x="65578" y="36249"/>
                        <a:pt x="66692" y="40346"/>
                      </a:cubicBezTo>
                      <a:lnTo>
                        <a:pt x="79470" y="87629"/>
                      </a:lnTo>
                      <a:lnTo>
                        <a:pt x="97226" y="87629"/>
                      </a:lnTo>
                      <a:lnTo>
                        <a:pt x="120679" y="0"/>
                      </a:lnTo>
                      <a:lnTo>
                        <a:pt x="106895" y="0"/>
                      </a:lnTo>
                      <a:lnTo>
                        <a:pt x="93991" y="50644"/>
                      </a:lnTo>
                      <a:lnTo>
                        <a:pt x="91259" y="63062"/>
                      </a:lnTo>
                      <a:lnTo>
                        <a:pt x="88402" y="75229"/>
                      </a:lnTo>
                      <a:lnTo>
                        <a:pt x="87773" y="75229"/>
                      </a:lnTo>
                      <a:lnTo>
                        <a:pt x="84790" y="63062"/>
                      </a:lnTo>
                      <a:lnTo>
                        <a:pt x="81681" y="50644"/>
                      </a:lnTo>
                      <a:lnTo>
                        <a:pt x="67896" y="0"/>
                      </a:lnTo>
                      <a:lnTo>
                        <a:pt x="53627" y="0"/>
                      </a:lnTo>
                      <a:lnTo>
                        <a:pt x="40094" y="50644"/>
                      </a:lnTo>
                      <a:cubicBezTo>
                        <a:pt x="38980" y="54741"/>
                        <a:pt x="37866" y="58839"/>
                        <a:pt x="36985" y="62936"/>
                      </a:cubicBezTo>
                      <a:lnTo>
                        <a:pt x="34002" y="75229"/>
                      </a:lnTo>
                      <a:lnTo>
                        <a:pt x="33265" y="75229"/>
                      </a:lnTo>
                      <a:lnTo>
                        <a:pt x="30785" y="63062"/>
                      </a:lnTo>
                      <a:lnTo>
                        <a:pt x="28054" y="50644"/>
                      </a:lnTo>
                      <a:lnTo>
                        <a:pt x="15024" y="0"/>
                      </a:lnTo>
                      <a:lnTo>
                        <a:pt x="0" y="0"/>
                      </a:lnTo>
                      <a:lnTo>
                        <a:pt x="24351" y="87629"/>
                      </a:ln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5" name="任意多边形: 形状 34"/>
                <p:cNvSpPr/>
                <p:nvPr/>
              </p:nvSpPr>
              <p:spPr>
                <a:xfrm>
                  <a:off x="8947228" y="964247"/>
                  <a:ext cx="120678" cy="87629"/>
                </a:xfrm>
                <a:custGeom>
                  <a:gdLst>
                    <a:gd name="connsiteX0" fmla="*/ 24351 w 120678"/>
                    <a:gd name="connsiteY0" fmla="*/ 87629 h 87629"/>
                    <a:gd name="connsiteX1" fmla="*/ 41730 w 120678"/>
                    <a:gd name="connsiteY1" fmla="*/ 87629 h 87629"/>
                    <a:gd name="connsiteX2" fmla="*/ 53897 w 120678"/>
                    <a:gd name="connsiteY2" fmla="*/ 40706 h 87629"/>
                    <a:gd name="connsiteX3" fmla="*/ 57006 w 120678"/>
                    <a:gd name="connsiteY3" fmla="*/ 28054 h 87629"/>
                    <a:gd name="connsiteX4" fmla="*/ 59863 w 120678"/>
                    <a:gd name="connsiteY4" fmla="*/ 15150 h 87629"/>
                    <a:gd name="connsiteX5" fmla="*/ 60726 w 120678"/>
                    <a:gd name="connsiteY5" fmla="*/ 15150 h 87629"/>
                    <a:gd name="connsiteX6" fmla="*/ 63583 w 120678"/>
                    <a:gd name="connsiteY6" fmla="*/ 28054 h 87629"/>
                    <a:gd name="connsiteX7" fmla="*/ 66692 w 120678"/>
                    <a:gd name="connsiteY7" fmla="*/ 40346 h 87629"/>
                    <a:gd name="connsiteX8" fmla="*/ 79470 w 120678"/>
                    <a:gd name="connsiteY8" fmla="*/ 87629 h 87629"/>
                    <a:gd name="connsiteX9" fmla="*/ 97226 w 120678"/>
                    <a:gd name="connsiteY9" fmla="*/ 87629 h 87629"/>
                    <a:gd name="connsiteX10" fmla="*/ 120679 w 120678"/>
                    <a:gd name="connsiteY10" fmla="*/ 0 h 87629"/>
                    <a:gd name="connsiteX11" fmla="*/ 106895 w 120678"/>
                    <a:gd name="connsiteY11" fmla="*/ 0 h 87629"/>
                    <a:gd name="connsiteX12" fmla="*/ 93991 w 120678"/>
                    <a:gd name="connsiteY12" fmla="*/ 50644 h 87629"/>
                    <a:gd name="connsiteX13" fmla="*/ 91259 w 120678"/>
                    <a:gd name="connsiteY13" fmla="*/ 63062 h 87629"/>
                    <a:gd name="connsiteX14" fmla="*/ 88402 w 120678"/>
                    <a:gd name="connsiteY14" fmla="*/ 75229 h 87629"/>
                    <a:gd name="connsiteX15" fmla="*/ 87773 w 120678"/>
                    <a:gd name="connsiteY15" fmla="*/ 75229 h 87629"/>
                    <a:gd name="connsiteX16" fmla="*/ 84790 w 120678"/>
                    <a:gd name="connsiteY16" fmla="*/ 63062 h 87629"/>
                    <a:gd name="connsiteX17" fmla="*/ 81681 w 120678"/>
                    <a:gd name="connsiteY17" fmla="*/ 50644 h 87629"/>
                    <a:gd name="connsiteX18" fmla="*/ 67897 w 120678"/>
                    <a:gd name="connsiteY18" fmla="*/ 0 h 87629"/>
                    <a:gd name="connsiteX19" fmla="*/ 53627 w 120678"/>
                    <a:gd name="connsiteY19" fmla="*/ 0 h 87629"/>
                    <a:gd name="connsiteX20" fmla="*/ 40094 w 120678"/>
                    <a:gd name="connsiteY20" fmla="*/ 50644 h 87629"/>
                    <a:gd name="connsiteX21" fmla="*/ 36985 w 120678"/>
                    <a:gd name="connsiteY21" fmla="*/ 62936 h 87629"/>
                    <a:gd name="connsiteX22" fmla="*/ 34002 w 120678"/>
                    <a:gd name="connsiteY22" fmla="*/ 75229 h 87629"/>
                    <a:gd name="connsiteX23" fmla="*/ 33265 w 120678"/>
                    <a:gd name="connsiteY23" fmla="*/ 75229 h 87629"/>
                    <a:gd name="connsiteX24" fmla="*/ 30785 w 120678"/>
                    <a:gd name="connsiteY24" fmla="*/ 63062 h 87629"/>
                    <a:gd name="connsiteX25" fmla="*/ 28054 w 120678"/>
                    <a:gd name="connsiteY25" fmla="*/ 50644 h 87629"/>
                    <a:gd name="connsiteX26" fmla="*/ 15024 w 120678"/>
                    <a:gd name="connsiteY26" fmla="*/ 0 h 87629"/>
                    <a:gd name="connsiteX27" fmla="*/ 0 w 120678"/>
                    <a:gd name="connsiteY27" fmla="*/ 0 h 87629"/>
                    <a:gd name="connsiteX28" fmla="*/ 24351 w 120678"/>
                    <a:gd name="connsiteY28" fmla="*/ 87629 h 876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678" h="87629">
                      <a:moveTo>
                        <a:pt x="24351" y="87629"/>
                      </a:moveTo>
                      <a:lnTo>
                        <a:pt x="41730" y="87629"/>
                      </a:lnTo>
                      <a:lnTo>
                        <a:pt x="53897" y="40706"/>
                      </a:lnTo>
                      <a:cubicBezTo>
                        <a:pt x="55011" y="36482"/>
                        <a:pt x="56125" y="32259"/>
                        <a:pt x="57006" y="28054"/>
                      </a:cubicBezTo>
                      <a:lnTo>
                        <a:pt x="59863" y="15150"/>
                      </a:lnTo>
                      <a:lnTo>
                        <a:pt x="60726" y="15150"/>
                      </a:lnTo>
                      <a:lnTo>
                        <a:pt x="63583" y="28054"/>
                      </a:lnTo>
                      <a:cubicBezTo>
                        <a:pt x="64572" y="32151"/>
                        <a:pt x="65578" y="36249"/>
                        <a:pt x="66692" y="40346"/>
                      </a:cubicBezTo>
                      <a:lnTo>
                        <a:pt x="79470" y="87629"/>
                      </a:lnTo>
                      <a:lnTo>
                        <a:pt x="97226" y="87629"/>
                      </a:lnTo>
                      <a:lnTo>
                        <a:pt x="120679" y="0"/>
                      </a:lnTo>
                      <a:lnTo>
                        <a:pt x="106895" y="0"/>
                      </a:lnTo>
                      <a:lnTo>
                        <a:pt x="93991" y="50644"/>
                      </a:lnTo>
                      <a:lnTo>
                        <a:pt x="91259" y="63062"/>
                      </a:lnTo>
                      <a:lnTo>
                        <a:pt x="88402" y="75229"/>
                      </a:lnTo>
                      <a:lnTo>
                        <a:pt x="87773" y="75229"/>
                      </a:lnTo>
                      <a:lnTo>
                        <a:pt x="84790" y="63062"/>
                      </a:lnTo>
                      <a:lnTo>
                        <a:pt x="81681" y="50644"/>
                      </a:lnTo>
                      <a:lnTo>
                        <a:pt x="67897" y="0"/>
                      </a:lnTo>
                      <a:lnTo>
                        <a:pt x="53627" y="0"/>
                      </a:lnTo>
                      <a:lnTo>
                        <a:pt x="40094" y="50644"/>
                      </a:lnTo>
                      <a:cubicBezTo>
                        <a:pt x="38980" y="54741"/>
                        <a:pt x="37866" y="58839"/>
                        <a:pt x="36985" y="62936"/>
                      </a:cubicBezTo>
                      <a:lnTo>
                        <a:pt x="34002" y="75229"/>
                      </a:lnTo>
                      <a:lnTo>
                        <a:pt x="33265" y="75229"/>
                      </a:lnTo>
                      <a:lnTo>
                        <a:pt x="30785" y="63062"/>
                      </a:lnTo>
                      <a:lnTo>
                        <a:pt x="28054" y="50644"/>
                      </a:lnTo>
                      <a:lnTo>
                        <a:pt x="15024" y="0"/>
                      </a:lnTo>
                      <a:lnTo>
                        <a:pt x="0" y="0"/>
                      </a:lnTo>
                      <a:lnTo>
                        <a:pt x="24351" y="87629"/>
                      </a:ln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6" name="任意多边形: 形状 35"/>
                <p:cNvSpPr/>
                <p:nvPr/>
              </p:nvSpPr>
              <p:spPr>
                <a:xfrm>
                  <a:off x="9078816" y="1031389"/>
                  <a:ext cx="21224" cy="22608"/>
                </a:xfrm>
                <a:custGeom>
                  <a:gdLst>
                    <a:gd name="connsiteX0" fmla="*/ 10675 w 21224"/>
                    <a:gd name="connsiteY0" fmla="*/ 22608 h 22608"/>
                    <a:gd name="connsiteX1" fmla="*/ 18115 w 21224"/>
                    <a:gd name="connsiteY1" fmla="*/ 19499 h 22608"/>
                    <a:gd name="connsiteX2" fmla="*/ 21224 w 21224"/>
                    <a:gd name="connsiteY2" fmla="*/ 11430 h 22608"/>
                    <a:gd name="connsiteX3" fmla="*/ 18115 w 21224"/>
                    <a:gd name="connsiteY3" fmla="*/ 3235 h 22608"/>
                    <a:gd name="connsiteX4" fmla="*/ 10675 w 21224"/>
                    <a:gd name="connsiteY4" fmla="*/ 0 h 22608"/>
                    <a:gd name="connsiteX5" fmla="*/ 3109 w 21224"/>
                    <a:gd name="connsiteY5" fmla="*/ 3235 h 22608"/>
                    <a:gd name="connsiteX6" fmla="*/ 0 w 21224"/>
                    <a:gd name="connsiteY6" fmla="*/ 11430 h 22608"/>
                    <a:gd name="connsiteX7" fmla="*/ 3109 w 21224"/>
                    <a:gd name="connsiteY7" fmla="*/ 19499 h 22608"/>
                    <a:gd name="connsiteX8" fmla="*/ 10675 w 21224"/>
                    <a:gd name="connsiteY8" fmla="*/ 22608 h 2260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1224" h="22608">
                      <a:moveTo>
                        <a:pt x="10675" y="22608"/>
                      </a:moveTo>
                      <a:cubicBezTo>
                        <a:pt x="13658" y="22482"/>
                        <a:pt x="16138" y="21494"/>
                        <a:pt x="18115" y="19499"/>
                      </a:cubicBezTo>
                      <a:cubicBezTo>
                        <a:pt x="20110" y="17504"/>
                        <a:pt x="21224" y="14791"/>
                        <a:pt x="21224" y="11430"/>
                      </a:cubicBezTo>
                      <a:cubicBezTo>
                        <a:pt x="21224" y="8069"/>
                        <a:pt x="20110" y="5356"/>
                        <a:pt x="18115" y="3235"/>
                      </a:cubicBezTo>
                      <a:cubicBezTo>
                        <a:pt x="16120" y="1132"/>
                        <a:pt x="13640" y="0"/>
                        <a:pt x="10675" y="0"/>
                      </a:cubicBezTo>
                      <a:cubicBezTo>
                        <a:pt x="7692" y="0"/>
                        <a:pt x="5212" y="1114"/>
                        <a:pt x="3109" y="3235"/>
                      </a:cubicBezTo>
                      <a:cubicBezTo>
                        <a:pt x="1114" y="5338"/>
                        <a:pt x="126" y="8069"/>
                        <a:pt x="0" y="11430"/>
                      </a:cubicBezTo>
                      <a:cubicBezTo>
                        <a:pt x="126" y="14773"/>
                        <a:pt x="1114" y="17504"/>
                        <a:pt x="3109" y="19499"/>
                      </a:cubicBezTo>
                      <a:cubicBezTo>
                        <a:pt x="5212" y="21476"/>
                        <a:pt x="7692" y="22482"/>
                        <a:pt x="10675" y="22608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5" name="组合 14"/>
              <p:cNvGrpSpPr/>
              <p:nvPr userDrawn="1"/>
            </p:nvGrpSpPr>
            <p:grpSpPr>
              <a:xfrm>
                <a:off x="2487485" y="3830214"/>
                <a:ext cx="173892" cy="129934"/>
                <a:chOff x="9130663" y="924063"/>
                <a:chExt cx="173892" cy="129934"/>
              </a:xfrm>
            </p:grpSpPr>
            <p:sp>
              <p:nvSpPr>
                <p:cNvPr id="31" name="任意多边形: 形状 30"/>
                <p:cNvSpPr/>
                <p:nvPr/>
              </p:nvSpPr>
              <p:spPr>
                <a:xfrm>
                  <a:off x="9130663" y="933588"/>
                  <a:ext cx="76343" cy="120409"/>
                </a:xfrm>
                <a:custGeom>
                  <a:gdLst>
                    <a:gd name="connsiteX0" fmla="*/ 37614 w 76343"/>
                    <a:gd name="connsiteY0" fmla="*/ 120409 h 120409"/>
                    <a:gd name="connsiteX1" fmla="*/ 56610 w 76343"/>
                    <a:gd name="connsiteY1" fmla="*/ 115575 h 120409"/>
                    <a:gd name="connsiteX2" fmla="*/ 70754 w 76343"/>
                    <a:gd name="connsiteY2" fmla="*/ 101791 h 120409"/>
                    <a:gd name="connsiteX3" fmla="*/ 76343 w 76343"/>
                    <a:gd name="connsiteY3" fmla="*/ 79704 h 120409"/>
                    <a:gd name="connsiteX4" fmla="*/ 65920 w 76343"/>
                    <a:gd name="connsiteY4" fmla="*/ 51147 h 120409"/>
                    <a:gd name="connsiteX5" fmla="*/ 40723 w 76343"/>
                    <a:gd name="connsiteY5" fmla="*/ 42089 h 120409"/>
                    <a:gd name="connsiteX6" fmla="*/ 31163 w 76343"/>
                    <a:gd name="connsiteY6" fmla="*/ 43455 h 120409"/>
                    <a:gd name="connsiteX7" fmla="*/ 23093 w 76343"/>
                    <a:gd name="connsiteY7" fmla="*/ 46798 h 120409"/>
                    <a:gd name="connsiteX8" fmla="*/ 26077 w 76343"/>
                    <a:gd name="connsiteY8" fmla="*/ 12544 h 120409"/>
                    <a:gd name="connsiteX9" fmla="*/ 70754 w 76343"/>
                    <a:gd name="connsiteY9" fmla="*/ 12544 h 120409"/>
                    <a:gd name="connsiteX10" fmla="*/ 70754 w 76343"/>
                    <a:gd name="connsiteY10" fmla="*/ 0 h 120409"/>
                    <a:gd name="connsiteX11" fmla="*/ 13155 w 76343"/>
                    <a:gd name="connsiteY11" fmla="*/ 0 h 120409"/>
                    <a:gd name="connsiteX12" fmla="*/ 9435 w 76343"/>
                    <a:gd name="connsiteY12" fmla="*/ 55352 h 120409"/>
                    <a:gd name="connsiteX13" fmla="*/ 17378 w 76343"/>
                    <a:gd name="connsiteY13" fmla="*/ 60187 h 120409"/>
                    <a:gd name="connsiteX14" fmla="*/ 26688 w 76343"/>
                    <a:gd name="connsiteY14" fmla="*/ 54975 h 120409"/>
                    <a:gd name="connsiteX15" fmla="*/ 36985 w 76343"/>
                    <a:gd name="connsiteY15" fmla="*/ 53232 h 120409"/>
                    <a:gd name="connsiteX16" fmla="*/ 54867 w 76343"/>
                    <a:gd name="connsiteY16" fmla="*/ 60312 h 120409"/>
                    <a:gd name="connsiteX17" fmla="*/ 61570 w 76343"/>
                    <a:gd name="connsiteY17" fmla="*/ 80171 h 120409"/>
                    <a:gd name="connsiteX18" fmla="*/ 54130 w 76343"/>
                    <a:gd name="connsiteY18" fmla="*/ 100659 h 120409"/>
                    <a:gd name="connsiteX19" fmla="*/ 36374 w 76343"/>
                    <a:gd name="connsiteY19" fmla="*/ 108099 h 120409"/>
                    <a:gd name="connsiteX20" fmla="*/ 19247 w 76343"/>
                    <a:gd name="connsiteY20" fmla="*/ 104127 h 120409"/>
                    <a:gd name="connsiteX21" fmla="*/ 7332 w 76343"/>
                    <a:gd name="connsiteY21" fmla="*/ 95069 h 120409"/>
                    <a:gd name="connsiteX22" fmla="*/ 0 w 76343"/>
                    <a:gd name="connsiteY22" fmla="*/ 104756 h 120409"/>
                    <a:gd name="connsiteX23" fmla="*/ 14898 w 76343"/>
                    <a:gd name="connsiteY23" fmla="*/ 115557 h 120409"/>
                    <a:gd name="connsiteX24" fmla="*/ 37614 w 76343"/>
                    <a:gd name="connsiteY24" fmla="*/ 120409 h 12040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76343" h="120409">
                      <a:moveTo>
                        <a:pt x="37614" y="120409"/>
                      </a:moveTo>
                      <a:cubicBezTo>
                        <a:pt x="44444" y="120409"/>
                        <a:pt x="50770" y="118792"/>
                        <a:pt x="56610" y="115575"/>
                      </a:cubicBezTo>
                      <a:cubicBezTo>
                        <a:pt x="62451" y="112466"/>
                        <a:pt x="67160" y="107883"/>
                        <a:pt x="70754" y="101791"/>
                      </a:cubicBezTo>
                      <a:cubicBezTo>
                        <a:pt x="74348" y="95824"/>
                        <a:pt x="76217" y="88384"/>
                        <a:pt x="76343" y="79704"/>
                      </a:cubicBezTo>
                      <a:cubicBezTo>
                        <a:pt x="76091" y="66800"/>
                        <a:pt x="72623" y="57239"/>
                        <a:pt x="65920" y="51147"/>
                      </a:cubicBezTo>
                      <a:cubicBezTo>
                        <a:pt x="59216" y="45055"/>
                        <a:pt x="50770" y="42089"/>
                        <a:pt x="40723" y="42089"/>
                      </a:cubicBezTo>
                      <a:cubicBezTo>
                        <a:pt x="37255" y="42215"/>
                        <a:pt x="34020" y="42593"/>
                        <a:pt x="31163" y="43455"/>
                      </a:cubicBezTo>
                      <a:cubicBezTo>
                        <a:pt x="28431" y="44192"/>
                        <a:pt x="25699" y="45324"/>
                        <a:pt x="23093" y="46798"/>
                      </a:cubicBezTo>
                      <a:lnTo>
                        <a:pt x="26077" y="12544"/>
                      </a:lnTo>
                      <a:lnTo>
                        <a:pt x="70754" y="12544"/>
                      </a:lnTo>
                      <a:lnTo>
                        <a:pt x="70754" y="0"/>
                      </a:lnTo>
                      <a:lnTo>
                        <a:pt x="13155" y="0"/>
                      </a:lnTo>
                      <a:lnTo>
                        <a:pt x="9435" y="55352"/>
                      </a:lnTo>
                      <a:lnTo>
                        <a:pt x="17378" y="60187"/>
                      </a:lnTo>
                      <a:cubicBezTo>
                        <a:pt x="20613" y="57958"/>
                        <a:pt x="23704" y="56215"/>
                        <a:pt x="26688" y="54975"/>
                      </a:cubicBezTo>
                      <a:cubicBezTo>
                        <a:pt x="29797" y="53861"/>
                        <a:pt x="33140" y="53232"/>
                        <a:pt x="36985" y="53232"/>
                      </a:cubicBezTo>
                      <a:cubicBezTo>
                        <a:pt x="44551" y="53358"/>
                        <a:pt x="50518" y="55712"/>
                        <a:pt x="54867" y="60312"/>
                      </a:cubicBezTo>
                      <a:cubicBezTo>
                        <a:pt x="59216" y="65021"/>
                        <a:pt x="61445" y="71617"/>
                        <a:pt x="61570" y="80171"/>
                      </a:cubicBezTo>
                      <a:cubicBezTo>
                        <a:pt x="61319" y="88851"/>
                        <a:pt x="58839" y="95681"/>
                        <a:pt x="54130" y="100659"/>
                      </a:cubicBezTo>
                      <a:cubicBezTo>
                        <a:pt x="49422" y="105493"/>
                        <a:pt x="43455" y="108099"/>
                        <a:pt x="36374" y="108099"/>
                      </a:cubicBezTo>
                      <a:cubicBezTo>
                        <a:pt x="29545" y="107973"/>
                        <a:pt x="23830" y="106607"/>
                        <a:pt x="19247" y="104127"/>
                      </a:cubicBezTo>
                      <a:cubicBezTo>
                        <a:pt x="14647" y="101647"/>
                        <a:pt x="10675" y="98538"/>
                        <a:pt x="7332" y="95069"/>
                      </a:cubicBezTo>
                      <a:lnTo>
                        <a:pt x="0" y="104756"/>
                      </a:lnTo>
                      <a:cubicBezTo>
                        <a:pt x="3972" y="108854"/>
                        <a:pt x="8932" y="112448"/>
                        <a:pt x="14898" y="115557"/>
                      </a:cubicBezTo>
                      <a:cubicBezTo>
                        <a:pt x="20991" y="118666"/>
                        <a:pt x="28557" y="120284"/>
                        <a:pt x="37614" y="120409"/>
                      </a:cubicBezTo>
                      <a:close/>
                    </a:path>
                  </a:pathLst>
                </a:custGeom>
                <a:solidFill>
                  <a:srgbClr val="FF5200"/>
                </a:solidFill>
                <a:ln w="6350" cap="flat">
                  <a:solidFill>
                    <a:srgbClr val="FF5200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" name="任意多边形: 形状 31"/>
                <p:cNvSpPr/>
                <p:nvPr/>
              </p:nvSpPr>
              <p:spPr>
                <a:xfrm>
                  <a:off x="9239624" y="924063"/>
                  <a:ext cx="64931" cy="126897"/>
                </a:xfrm>
                <a:custGeom>
                  <a:gdLst>
                    <a:gd name="connsiteX0" fmla="*/ 18 w 64931"/>
                    <a:gd name="connsiteY0" fmla="*/ 118289 h 118288"/>
                    <a:gd name="connsiteX1" fmla="*/ 64931 w 64931"/>
                    <a:gd name="connsiteY1" fmla="*/ 118289 h 118288"/>
                    <a:gd name="connsiteX2" fmla="*/ 64931 w 64931"/>
                    <a:gd name="connsiteY2" fmla="*/ 105996 h 118288"/>
                    <a:gd name="connsiteX3" fmla="*/ 41227 w 64931"/>
                    <a:gd name="connsiteY3" fmla="*/ 105996 h 118288"/>
                    <a:gd name="connsiteX4" fmla="*/ 41227 w 64931"/>
                    <a:gd name="connsiteY4" fmla="*/ 0 h 118288"/>
                    <a:gd name="connsiteX5" fmla="*/ 29923 w 64931"/>
                    <a:gd name="connsiteY5" fmla="*/ 0 h 118288"/>
                    <a:gd name="connsiteX6" fmla="*/ 19122 w 64931"/>
                    <a:gd name="connsiteY6" fmla="*/ 4834 h 118288"/>
                    <a:gd name="connsiteX7" fmla="*/ 5337 w 64931"/>
                    <a:gd name="connsiteY7" fmla="*/ 8429 h 118288"/>
                    <a:gd name="connsiteX8" fmla="*/ 5337 w 64931"/>
                    <a:gd name="connsiteY8" fmla="*/ 17738 h 118288"/>
                    <a:gd name="connsiteX9" fmla="*/ 26310 w 64931"/>
                    <a:gd name="connsiteY9" fmla="*/ 17738 h 118288"/>
                    <a:gd name="connsiteX10" fmla="*/ 26310 w 64931"/>
                    <a:gd name="connsiteY10" fmla="*/ 105996 h 118288"/>
                    <a:gd name="connsiteX11" fmla="*/ 0 w 64931"/>
                    <a:gd name="connsiteY11" fmla="*/ 105996 h 118288"/>
                    <a:gd name="connsiteX12" fmla="*/ 0 w 64931"/>
                    <a:gd name="connsiteY12" fmla="*/ 118289 h 11828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64931" h="118288">
                      <a:moveTo>
                        <a:pt x="18" y="118289"/>
                      </a:moveTo>
                      <a:lnTo>
                        <a:pt x="64931" y="118289"/>
                      </a:lnTo>
                      <a:lnTo>
                        <a:pt x="64931" y="105996"/>
                      </a:lnTo>
                      <a:lnTo>
                        <a:pt x="41227" y="105996"/>
                      </a:lnTo>
                      <a:lnTo>
                        <a:pt x="41227" y="0"/>
                      </a:lnTo>
                      <a:lnTo>
                        <a:pt x="29923" y="0"/>
                      </a:lnTo>
                      <a:cubicBezTo>
                        <a:pt x="26688" y="1869"/>
                        <a:pt x="23093" y="3469"/>
                        <a:pt x="19122" y="4834"/>
                      </a:cubicBezTo>
                      <a:cubicBezTo>
                        <a:pt x="15150" y="6200"/>
                        <a:pt x="10549" y="7440"/>
                        <a:pt x="5337" y="8429"/>
                      </a:cubicBezTo>
                      <a:lnTo>
                        <a:pt x="5337" y="17738"/>
                      </a:lnTo>
                      <a:lnTo>
                        <a:pt x="26310" y="17738"/>
                      </a:lnTo>
                      <a:lnTo>
                        <a:pt x="26310" y="105996"/>
                      </a:lnTo>
                      <a:lnTo>
                        <a:pt x="0" y="105996"/>
                      </a:lnTo>
                      <a:lnTo>
                        <a:pt x="0" y="118289"/>
                      </a:lnTo>
                      <a:close/>
                    </a:path>
                  </a:pathLst>
                </a:custGeom>
                <a:solidFill>
                  <a:srgbClr val="FF5200"/>
                </a:solidFill>
                <a:ln w="6350" cap="flat">
                  <a:solidFill>
                    <a:srgbClr val="FF5200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6" name="组合 15"/>
              <p:cNvGrpSpPr/>
              <p:nvPr userDrawn="1"/>
            </p:nvGrpSpPr>
            <p:grpSpPr>
              <a:xfrm>
                <a:off x="2698897" y="3829531"/>
                <a:ext cx="804243" cy="165482"/>
                <a:chOff x="9323023" y="923380"/>
                <a:chExt cx="804243" cy="165482"/>
              </a:xfrm>
            </p:grpSpPr>
            <p:sp>
              <p:nvSpPr>
                <p:cNvPr id="23" name="任意多边形: 形状 22"/>
                <p:cNvSpPr/>
                <p:nvPr/>
              </p:nvSpPr>
              <p:spPr>
                <a:xfrm>
                  <a:off x="9323023" y="961965"/>
                  <a:ext cx="76594" cy="126897"/>
                </a:xfrm>
                <a:custGeom>
                  <a:gdLst>
                    <a:gd name="connsiteX0" fmla="*/ 36123 w 76594"/>
                    <a:gd name="connsiteY0" fmla="*/ 79740 h 126897"/>
                    <a:gd name="connsiteX1" fmla="*/ 26185 w 76594"/>
                    <a:gd name="connsiteY1" fmla="*/ 77745 h 126897"/>
                    <a:gd name="connsiteX2" fmla="*/ 14647 w 76594"/>
                    <a:gd name="connsiteY2" fmla="*/ 70538 h 126897"/>
                    <a:gd name="connsiteX3" fmla="*/ 14647 w 76594"/>
                    <a:gd name="connsiteY3" fmla="*/ 24495 h 126897"/>
                    <a:gd name="connsiteX4" fmla="*/ 26813 w 76594"/>
                    <a:gd name="connsiteY4" fmla="*/ 15563 h 126897"/>
                    <a:gd name="connsiteX5" fmla="*/ 38225 w 76594"/>
                    <a:gd name="connsiteY5" fmla="*/ 12454 h 126897"/>
                    <a:gd name="connsiteX6" fmla="*/ 55981 w 76594"/>
                    <a:gd name="connsiteY6" fmla="*/ 21386 h 126897"/>
                    <a:gd name="connsiteX7" fmla="*/ 61319 w 76594"/>
                    <a:gd name="connsiteY7" fmla="*/ 44839 h 126897"/>
                    <a:gd name="connsiteX8" fmla="*/ 54112 w 76594"/>
                    <a:gd name="connsiteY8" fmla="*/ 70538 h 126897"/>
                    <a:gd name="connsiteX9" fmla="*/ 36123 w 76594"/>
                    <a:gd name="connsiteY9" fmla="*/ 79740 h 126897"/>
                    <a:gd name="connsiteX10" fmla="*/ 0 w 76594"/>
                    <a:gd name="connsiteY10" fmla="*/ 126897 h 126897"/>
                    <a:gd name="connsiteX11" fmla="*/ 14647 w 76594"/>
                    <a:gd name="connsiteY11" fmla="*/ 126897 h 126897"/>
                    <a:gd name="connsiteX12" fmla="*/ 14647 w 76594"/>
                    <a:gd name="connsiteY12" fmla="*/ 97100 h 126897"/>
                    <a:gd name="connsiteX13" fmla="*/ 14269 w 76594"/>
                    <a:gd name="connsiteY13" fmla="*/ 81824 h 126897"/>
                    <a:gd name="connsiteX14" fmla="*/ 26436 w 76594"/>
                    <a:gd name="connsiteY14" fmla="*/ 89265 h 126897"/>
                    <a:gd name="connsiteX15" fmla="*/ 38477 w 76594"/>
                    <a:gd name="connsiteY15" fmla="*/ 91996 h 126897"/>
                    <a:gd name="connsiteX16" fmla="*/ 57347 w 76594"/>
                    <a:gd name="connsiteY16" fmla="*/ 86407 h 126897"/>
                    <a:gd name="connsiteX17" fmla="*/ 71257 w 76594"/>
                    <a:gd name="connsiteY17" fmla="*/ 70269 h 126897"/>
                    <a:gd name="connsiteX18" fmla="*/ 76595 w 76594"/>
                    <a:gd name="connsiteY18" fmla="*/ 44695 h 126897"/>
                    <a:gd name="connsiteX19" fmla="*/ 67663 w 76594"/>
                    <a:gd name="connsiteY19" fmla="*/ 12293 h 126897"/>
                    <a:gd name="connsiteX20" fmla="*/ 41712 w 76594"/>
                    <a:gd name="connsiteY20" fmla="*/ 0 h 126897"/>
                    <a:gd name="connsiteX21" fmla="*/ 26939 w 76594"/>
                    <a:gd name="connsiteY21" fmla="*/ 3720 h 126897"/>
                    <a:gd name="connsiteX22" fmla="*/ 13784 w 76594"/>
                    <a:gd name="connsiteY22" fmla="*/ 12293 h 126897"/>
                    <a:gd name="connsiteX23" fmla="*/ 13281 w 76594"/>
                    <a:gd name="connsiteY23" fmla="*/ 12293 h 126897"/>
                    <a:gd name="connsiteX24" fmla="*/ 12041 w 76594"/>
                    <a:gd name="connsiteY24" fmla="*/ 2246 h 126897"/>
                    <a:gd name="connsiteX25" fmla="*/ 0 w 76594"/>
                    <a:gd name="connsiteY25" fmla="*/ 2246 h 126897"/>
                    <a:gd name="connsiteX26" fmla="*/ 0 w 76594"/>
                    <a:gd name="connsiteY26" fmla="*/ 126897 h 1268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</a:cxnLst>
                  <a:rect l="l" t="t" r="r" b="b"/>
                  <a:pathLst>
                    <a:path w="76594" h="126897">
                      <a:moveTo>
                        <a:pt x="36123" y="79740"/>
                      </a:moveTo>
                      <a:cubicBezTo>
                        <a:pt x="33140" y="79866"/>
                        <a:pt x="29797" y="79111"/>
                        <a:pt x="26185" y="77745"/>
                      </a:cubicBezTo>
                      <a:cubicBezTo>
                        <a:pt x="22464" y="76253"/>
                        <a:pt x="18618" y="73899"/>
                        <a:pt x="14647" y="70538"/>
                      </a:cubicBezTo>
                      <a:lnTo>
                        <a:pt x="14647" y="24495"/>
                      </a:lnTo>
                      <a:cubicBezTo>
                        <a:pt x="18870" y="20649"/>
                        <a:pt x="22968" y="17540"/>
                        <a:pt x="26813" y="15563"/>
                      </a:cubicBezTo>
                      <a:cubicBezTo>
                        <a:pt x="30659" y="13461"/>
                        <a:pt x="34505" y="12454"/>
                        <a:pt x="38225" y="12454"/>
                      </a:cubicBezTo>
                      <a:cubicBezTo>
                        <a:pt x="46421" y="12580"/>
                        <a:pt x="52369" y="15563"/>
                        <a:pt x="55981" y="21386"/>
                      </a:cubicBezTo>
                      <a:cubicBezTo>
                        <a:pt x="59576" y="27227"/>
                        <a:pt x="61319" y="35045"/>
                        <a:pt x="61319" y="44839"/>
                      </a:cubicBezTo>
                      <a:cubicBezTo>
                        <a:pt x="61193" y="55892"/>
                        <a:pt x="58713" y="64446"/>
                        <a:pt x="54112" y="70538"/>
                      </a:cubicBezTo>
                      <a:cubicBezTo>
                        <a:pt x="49512" y="76631"/>
                        <a:pt x="43455" y="79614"/>
                        <a:pt x="36123" y="79740"/>
                      </a:cubicBezTo>
                      <a:close/>
                      <a:moveTo>
                        <a:pt x="0" y="126897"/>
                      </a:moveTo>
                      <a:lnTo>
                        <a:pt x="14647" y="126897"/>
                      </a:lnTo>
                      <a:lnTo>
                        <a:pt x="14647" y="97100"/>
                      </a:lnTo>
                      <a:lnTo>
                        <a:pt x="14269" y="81824"/>
                      </a:lnTo>
                      <a:cubicBezTo>
                        <a:pt x="18241" y="85059"/>
                        <a:pt x="22339" y="87539"/>
                        <a:pt x="26436" y="89265"/>
                      </a:cubicBezTo>
                      <a:cubicBezTo>
                        <a:pt x="30534" y="91134"/>
                        <a:pt x="34505" y="91996"/>
                        <a:pt x="38477" y="91996"/>
                      </a:cubicBezTo>
                      <a:cubicBezTo>
                        <a:pt x="45306" y="91996"/>
                        <a:pt x="51632" y="90127"/>
                        <a:pt x="57347" y="86407"/>
                      </a:cubicBezTo>
                      <a:cubicBezTo>
                        <a:pt x="63062" y="82687"/>
                        <a:pt x="67645" y="77350"/>
                        <a:pt x="71257" y="70269"/>
                      </a:cubicBezTo>
                      <a:cubicBezTo>
                        <a:pt x="74726" y="63314"/>
                        <a:pt x="76469" y="54759"/>
                        <a:pt x="76595" y="44695"/>
                      </a:cubicBezTo>
                      <a:cubicBezTo>
                        <a:pt x="76595" y="31037"/>
                        <a:pt x="73611" y="20236"/>
                        <a:pt x="67663" y="12293"/>
                      </a:cubicBezTo>
                      <a:cubicBezTo>
                        <a:pt x="61696" y="4223"/>
                        <a:pt x="53142" y="126"/>
                        <a:pt x="41712" y="0"/>
                      </a:cubicBezTo>
                      <a:cubicBezTo>
                        <a:pt x="36626" y="126"/>
                        <a:pt x="31666" y="1366"/>
                        <a:pt x="26939" y="3720"/>
                      </a:cubicBezTo>
                      <a:cubicBezTo>
                        <a:pt x="22231" y="6074"/>
                        <a:pt x="17756" y="8932"/>
                        <a:pt x="13784" y="12293"/>
                      </a:cubicBezTo>
                      <a:lnTo>
                        <a:pt x="13281" y="12293"/>
                      </a:lnTo>
                      <a:lnTo>
                        <a:pt x="12041" y="2246"/>
                      </a:lnTo>
                      <a:lnTo>
                        <a:pt x="0" y="2246"/>
                      </a:lnTo>
                      <a:lnTo>
                        <a:pt x="0" y="126897"/>
                      </a:ln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" name="任意多边形: 形状 23"/>
                <p:cNvSpPr/>
                <p:nvPr/>
              </p:nvSpPr>
              <p:spPr>
                <a:xfrm>
                  <a:off x="9429477" y="961965"/>
                  <a:ext cx="76594" cy="126897"/>
                </a:xfrm>
                <a:custGeom>
                  <a:gdLst>
                    <a:gd name="connsiteX0" fmla="*/ 36123 w 76594"/>
                    <a:gd name="connsiteY0" fmla="*/ 79740 h 126897"/>
                    <a:gd name="connsiteX1" fmla="*/ 26185 w 76594"/>
                    <a:gd name="connsiteY1" fmla="*/ 77745 h 126897"/>
                    <a:gd name="connsiteX2" fmla="*/ 14647 w 76594"/>
                    <a:gd name="connsiteY2" fmla="*/ 70538 h 126897"/>
                    <a:gd name="connsiteX3" fmla="*/ 14647 w 76594"/>
                    <a:gd name="connsiteY3" fmla="*/ 24495 h 126897"/>
                    <a:gd name="connsiteX4" fmla="*/ 26813 w 76594"/>
                    <a:gd name="connsiteY4" fmla="*/ 15563 h 126897"/>
                    <a:gd name="connsiteX5" fmla="*/ 38225 w 76594"/>
                    <a:gd name="connsiteY5" fmla="*/ 12454 h 126897"/>
                    <a:gd name="connsiteX6" fmla="*/ 55981 w 76594"/>
                    <a:gd name="connsiteY6" fmla="*/ 21386 h 126897"/>
                    <a:gd name="connsiteX7" fmla="*/ 61319 w 76594"/>
                    <a:gd name="connsiteY7" fmla="*/ 44839 h 126897"/>
                    <a:gd name="connsiteX8" fmla="*/ 54112 w 76594"/>
                    <a:gd name="connsiteY8" fmla="*/ 70538 h 126897"/>
                    <a:gd name="connsiteX9" fmla="*/ 36123 w 76594"/>
                    <a:gd name="connsiteY9" fmla="*/ 79740 h 126897"/>
                    <a:gd name="connsiteX10" fmla="*/ 0 w 76594"/>
                    <a:gd name="connsiteY10" fmla="*/ 126897 h 126897"/>
                    <a:gd name="connsiteX11" fmla="*/ 14647 w 76594"/>
                    <a:gd name="connsiteY11" fmla="*/ 126897 h 126897"/>
                    <a:gd name="connsiteX12" fmla="*/ 14647 w 76594"/>
                    <a:gd name="connsiteY12" fmla="*/ 97100 h 126897"/>
                    <a:gd name="connsiteX13" fmla="*/ 14269 w 76594"/>
                    <a:gd name="connsiteY13" fmla="*/ 81824 h 126897"/>
                    <a:gd name="connsiteX14" fmla="*/ 26436 w 76594"/>
                    <a:gd name="connsiteY14" fmla="*/ 89265 h 126897"/>
                    <a:gd name="connsiteX15" fmla="*/ 38477 w 76594"/>
                    <a:gd name="connsiteY15" fmla="*/ 91996 h 126897"/>
                    <a:gd name="connsiteX16" fmla="*/ 57347 w 76594"/>
                    <a:gd name="connsiteY16" fmla="*/ 86407 h 126897"/>
                    <a:gd name="connsiteX17" fmla="*/ 71257 w 76594"/>
                    <a:gd name="connsiteY17" fmla="*/ 70269 h 126897"/>
                    <a:gd name="connsiteX18" fmla="*/ 76595 w 76594"/>
                    <a:gd name="connsiteY18" fmla="*/ 44695 h 126897"/>
                    <a:gd name="connsiteX19" fmla="*/ 67663 w 76594"/>
                    <a:gd name="connsiteY19" fmla="*/ 12293 h 126897"/>
                    <a:gd name="connsiteX20" fmla="*/ 41712 w 76594"/>
                    <a:gd name="connsiteY20" fmla="*/ 0 h 126897"/>
                    <a:gd name="connsiteX21" fmla="*/ 26939 w 76594"/>
                    <a:gd name="connsiteY21" fmla="*/ 3720 h 126897"/>
                    <a:gd name="connsiteX22" fmla="*/ 13784 w 76594"/>
                    <a:gd name="connsiteY22" fmla="*/ 12293 h 126897"/>
                    <a:gd name="connsiteX23" fmla="*/ 13281 w 76594"/>
                    <a:gd name="connsiteY23" fmla="*/ 12293 h 126897"/>
                    <a:gd name="connsiteX24" fmla="*/ 12041 w 76594"/>
                    <a:gd name="connsiteY24" fmla="*/ 2246 h 126897"/>
                    <a:gd name="connsiteX25" fmla="*/ 0 w 76594"/>
                    <a:gd name="connsiteY25" fmla="*/ 2246 h 126897"/>
                    <a:gd name="connsiteX26" fmla="*/ 0 w 76594"/>
                    <a:gd name="connsiteY26" fmla="*/ 126897 h 1268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</a:cxnLst>
                  <a:rect l="l" t="t" r="r" b="b"/>
                  <a:pathLst>
                    <a:path w="76594" h="126897">
                      <a:moveTo>
                        <a:pt x="36123" y="79740"/>
                      </a:moveTo>
                      <a:cubicBezTo>
                        <a:pt x="33140" y="79866"/>
                        <a:pt x="29797" y="79111"/>
                        <a:pt x="26185" y="77745"/>
                      </a:cubicBezTo>
                      <a:cubicBezTo>
                        <a:pt x="22464" y="76253"/>
                        <a:pt x="18618" y="73899"/>
                        <a:pt x="14647" y="70538"/>
                      </a:cubicBezTo>
                      <a:lnTo>
                        <a:pt x="14647" y="24495"/>
                      </a:lnTo>
                      <a:cubicBezTo>
                        <a:pt x="18870" y="20649"/>
                        <a:pt x="22968" y="17540"/>
                        <a:pt x="26813" y="15563"/>
                      </a:cubicBezTo>
                      <a:cubicBezTo>
                        <a:pt x="30659" y="13461"/>
                        <a:pt x="34505" y="12454"/>
                        <a:pt x="38225" y="12454"/>
                      </a:cubicBezTo>
                      <a:cubicBezTo>
                        <a:pt x="46420" y="12580"/>
                        <a:pt x="52369" y="15563"/>
                        <a:pt x="55981" y="21386"/>
                      </a:cubicBezTo>
                      <a:cubicBezTo>
                        <a:pt x="59576" y="27227"/>
                        <a:pt x="61319" y="35045"/>
                        <a:pt x="61319" y="44839"/>
                      </a:cubicBezTo>
                      <a:cubicBezTo>
                        <a:pt x="61193" y="55892"/>
                        <a:pt x="58713" y="64446"/>
                        <a:pt x="54112" y="70538"/>
                      </a:cubicBezTo>
                      <a:cubicBezTo>
                        <a:pt x="49530" y="76631"/>
                        <a:pt x="43437" y="79614"/>
                        <a:pt x="36123" y="79740"/>
                      </a:cubicBezTo>
                      <a:close/>
                      <a:moveTo>
                        <a:pt x="0" y="126897"/>
                      </a:moveTo>
                      <a:lnTo>
                        <a:pt x="14647" y="126897"/>
                      </a:lnTo>
                      <a:lnTo>
                        <a:pt x="14647" y="97100"/>
                      </a:lnTo>
                      <a:lnTo>
                        <a:pt x="14269" y="81824"/>
                      </a:lnTo>
                      <a:cubicBezTo>
                        <a:pt x="18241" y="85059"/>
                        <a:pt x="22339" y="87539"/>
                        <a:pt x="26436" y="89265"/>
                      </a:cubicBezTo>
                      <a:cubicBezTo>
                        <a:pt x="30534" y="91134"/>
                        <a:pt x="34505" y="91996"/>
                        <a:pt x="38477" y="91996"/>
                      </a:cubicBezTo>
                      <a:cubicBezTo>
                        <a:pt x="45306" y="91996"/>
                        <a:pt x="51632" y="90127"/>
                        <a:pt x="57347" y="86407"/>
                      </a:cubicBezTo>
                      <a:cubicBezTo>
                        <a:pt x="63062" y="82687"/>
                        <a:pt x="67645" y="77350"/>
                        <a:pt x="71257" y="70269"/>
                      </a:cubicBezTo>
                      <a:cubicBezTo>
                        <a:pt x="74726" y="63314"/>
                        <a:pt x="76469" y="54759"/>
                        <a:pt x="76595" y="44695"/>
                      </a:cubicBezTo>
                      <a:cubicBezTo>
                        <a:pt x="76595" y="31037"/>
                        <a:pt x="73611" y="20236"/>
                        <a:pt x="67663" y="12293"/>
                      </a:cubicBezTo>
                      <a:cubicBezTo>
                        <a:pt x="61696" y="4223"/>
                        <a:pt x="53142" y="126"/>
                        <a:pt x="41712" y="0"/>
                      </a:cubicBezTo>
                      <a:cubicBezTo>
                        <a:pt x="36626" y="126"/>
                        <a:pt x="31666" y="1366"/>
                        <a:pt x="26939" y="3720"/>
                      </a:cubicBezTo>
                      <a:cubicBezTo>
                        <a:pt x="22231" y="6074"/>
                        <a:pt x="17756" y="8932"/>
                        <a:pt x="13784" y="12293"/>
                      </a:cubicBezTo>
                      <a:lnTo>
                        <a:pt x="13281" y="12293"/>
                      </a:lnTo>
                      <a:lnTo>
                        <a:pt x="12041" y="2246"/>
                      </a:lnTo>
                      <a:lnTo>
                        <a:pt x="0" y="2246"/>
                      </a:lnTo>
                      <a:lnTo>
                        <a:pt x="0" y="126897"/>
                      </a:ln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" name="任意多边形: 形状 24"/>
                <p:cNvSpPr/>
                <p:nvPr/>
              </p:nvSpPr>
              <p:spPr>
                <a:xfrm>
                  <a:off x="9527744" y="939788"/>
                  <a:ext cx="54256" cy="114209"/>
                </a:xfrm>
                <a:custGeom>
                  <a:gdLst>
                    <a:gd name="connsiteX0" fmla="*/ 38118 w 54256"/>
                    <a:gd name="connsiteY0" fmla="*/ 114209 h 114209"/>
                    <a:gd name="connsiteX1" fmla="*/ 46313 w 54256"/>
                    <a:gd name="connsiteY1" fmla="*/ 113221 h 114209"/>
                    <a:gd name="connsiteX2" fmla="*/ 54256 w 54256"/>
                    <a:gd name="connsiteY2" fmla="*/ 110992 h 114209"/>
                    <a:gd name="connsiteX3" fmla="*/ 51273 w 54256"/>
                    <a:gd name="connsiteY3" fmla="*/ 100066 h 114209"/>
                    <a:gd name="connsiteX4" fmla="*/ 46438 w 54256"/>
                    <a:gd name="connsiteY4" fmla="*/ 101557 h 114209"/>
                    <a:gd name="connsiteX5" fmla="*/ 41352 w 54256"/>
                    <a:gd name="connsiteY5" fmla="*/ 102294 h 114209"/>
                    <a:gd name="connsiteX6" fmla="*/ 30803 w 54256"/>
                    <a:gd name="connsiteY6" fmla="*/ 97819 h 114209"/>
                    <a:gd name="connsiteX7" fmla="*/ 27820 w 54256"/>
                    <a:gd name="connsiteY7" fmla="*/ 85275 h 114209"/>
                    <a:gd name="connsiteX8" fmla="*/ 27820 w 54256"/>
                    <a:gd name="connsiteY8" fmla="*/ 36374 h 114209"/>
                    <a:gd name="connsiteX9" fmla="*/ 51524 w 54256"/>
                    <a:gd name="connsiteY9" fmla="*/ 36374 h 114209"/>
                    <a:gd name="connsiteX10" fmla="*/ 51524 w 54256"/>
                    <a:gd name="connsiteY10" fmla="*/ 24459 h 114209"/>
                    <a:gd name="connsiteX11" fmla="*/ 27820 w 54256"/>
                    <a:gd name="connsiteY11" fmla="*/ 24459 h 114209"/>
                    <a:gd name="connsiteX12" fmla="*/ 27820 w 54256"/>
                    <a:gd name="connsiteY12" fmla="*/ 0 h 114209"/>
                    <a:gd name="connsiteX13" fmla="*/ 15527 w 54256"/>
                    <a:gd name="connsiteY13" fmla="*/ 0 h 114209"/>
                    <a:gd name="connsiteX14" fmla="*/ 13784 w 54256"/>
                    <a:gd name="connsiteY14" fmla="*/ 24459 h 114209"/>
                    <a:gd name="connsiteX15" fmla="*/ 0 w 54256"/>
                    <a:gd name="connsiteY15" fmla="*/ 25322 h 114209"/>
                    <a:gd name="connsiteX16" fmla="*/ 0 w 54256"/>
                    <a:gd name="connsiteY16" fmla="*/ 36374 h 114209"/>
                    <a:gd name="connsiteX17" fmla="*/ 13029 w 54256"/>
                    <a:gd name="connsiteY17" fmla="*/ 36374 h 114209"/>
                    <a:gd name="connsiteX18" fmla="*/ 13029 w 54256"/>
                    <a:gd name="connsiteY18" fmla="*/ 85023 h 114209"/>
                    <a:gd name="connsiteX19" fmla="*/ 18618 w 54256"/>
                    <a:gd name="connsiteY19" fmla="*/ 106122 h 114209"/>
                    <a:gd name="connsiteX20" fmla="*/ 38118 w 54256"/>
                    <a:gd name="connsiteY20" fmla="*/ 114209 h 11420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54256" h="114207">
                      <a:moveTo>
                        <a:pt x="38118" y="114209"/>
                      </a:moveTo>
                      <a:cubicBezTo>
                        <a:pt x="40723" y="114209"/>
                        <a:pt x="43455" y="113832"/>
                        <a:pt x="46313" y="113221"/>
                      </a:cubicBezTo>
                      <a:cubicBezTo>
                        <a:pt x="49044" y="112592"/>
                        <a:pt x="51650" y="111855"/>
                        <a:pt x="54256" y="110992"/>
                      </a:cubicBezTo>
                      <a:lnTo>
                        <a:pt x="51273" y="100066"/>
                      </a:lnTo>
                      <a:cubicBezTo>
                        <a:pt x="49781" y="100569"/>
                        <a:pt x="48164" y="101054"/>
                        <a:pt x="46438" y="101557"/>
                      </a:cubicBezTo>
                      <a:cubicBezTo>
                        <a:pt x="44569" y="102060"/>
                        <a:pt x="42970" y="102294"/>
                        <a:pt x="41352" y="102294"/>
                      </a:cubicBezTo>
                      <a:cubicBezTo>
                        <a:pt x="36267" y="102294"/>
                        <a:pt x="32780" y="100802"/>
                        <a:pt x="30803" y="97819"/>
                      </a:cubicBezTo>
                      <a:cubicBezTo>
                        <a:pt x="28700" y="94962"/>
                        <a:pt x="27694" y="90738"/>
                        <a:pt x="27820" y="85275"/>
                      </a:cubicBezTo>
                      <a:lnTo>
                        <a:pt x="27820" y="36374"/>
                      </a:lnTo>
                      <a:lnTo>
                        <a:pt x="51524" y="36374"/>
                      </a:lnTo>
                      <a:lnTo>
                        <a:pt x="51524" y="24459"/>
                      </a:lnTo>
                      <a:lnTo>
                        <a:pt x="27820" y="24459"/>
                      </a:lnTo>
                      <a:lnTo>
                        <a:pt x="27820" y="0"/>
                      </a:lnTo>
                      <a:lnTo>
                        <a:pt x="15527" y="0"/>
                      </a:lnTo>
                      <a:lnTo>
                        <a:pt x="13784" y="24459"/>
                      </a:lnTo>
                      <a:lnTo>
                        <a:pt x="0" y="25322"/>
                      </a:lnTo>
                      <a:lnTo>
                        <a:pt x="0" y="36374"/>
                      </a:lnTo>
                      <a:lnTo>
                        <a:pt x="13029" y="36374"/>
                      </a:lnTo>
                      <a:lnTo>
                        <a:pt x="13029" y="85023"/>
                      </a:lnTo>
                      <a:cubicBezTo>
                        <a:pt x="12904" y="93829"/>
                        <a:pt x="14773" y="100910"/>
                        <a:pt x="18618" y="106122"/>
                      </a:cubicBezTo>
                      <a:cubicBezTo>
                        <a:pt x="22339" y="111352"/>
                        <a:pt x="28808" y="114083"/>
                        <a:pt x="38118" y="114209"/>
                      </a:cubicBez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" name="任意多边形: 形状 25"/>
                <p:cNvSpPr/>
                <p:nvPr/>
              </p:nvSpPr>
              <p:spPr>
                <a:xfrm>
                  <a:off x="9607474" y="962019"/>
                  <a:ext cx="120804" cy="89875"/>
                </a:xfrm>
                <a:custGeom>
                  <a:gdLst>
                    <a:gd name="connsiteX0" fmla="*/ 36 w 120804"/>
                    <a:gd name="connsiteY0" fmla="*/ 89858 h 89875"/>
                    <a:gd name="connsiteX1" fmla="*/ 14683 w 120804"/>
                    <a:gd name="connsiteY1" fmla="*/ 89858 h 89875"/>
                    <a:gd name="connsiteX2" fmla="*/ 14683 w 120804"/>
                    <a:gd name="connsiteY2" fmla="*/ 26310 h 89875"/>
                    <a:gd name="connsiteX3" fmla="*/ 26220 w 120804"/>
                    <a:gd name="connsiteY3" fmla="*/ 16138 h 89875"/>
                    <a:gd name="connsiteX4" fmla="*/ 36770 w 120804"/>
                    <a:gd name="connsiteY4" fmla="*/ 12904 h 89875"/>
                    <a:gd name="connsiteX5" fmla="*/ 49062 w 120804"/>
                    <a:gd name="connsiteY5" fmla="*/ 18367 h 89875"/>
                    <a:gd name="connsiteX6" fmla="*/ 53034 w 120804"/>
                    <a:gd name="connsiteY6" fmla="*/ 36249 h 89875"/>
                    <a:gd name="connsiteX7" fmla="*/ 53034 w 120804"/>
                    <a:gd name="connsiteY7" fmla="*/ 89876 h 89875"/>
                    <a:gd name="connsiteX8" fmla="*/ 67807 w 120804"/>
                    <a:gd name="connsiteY8" fmla="*/ 89876 h 89875"/>
                    <a:gd name="connsiteX9" fmla="*/ 67807 w 120804"/>
                    <a:gd name="connsiteY9" fmla="*/ 26310 h 89875"/>
                    <a:gd name="connsiteX10" fmla="*/ 79344 w 120804"/>
                    <a:gd name="connsiteY10" fmla="*/ 16138 h 89875"/>
                    <a:gd name="connsiteX11" fmla="*/ 89894 w 120804"/>
                    <a:gd name="connsiteY11" fmla="*/ 12904 h 89875"/>
                    <a:gd name="connsiteX12" fmla="*/ 102186 w 120804"/>
                    <a:gd name="connsiteY12" fmla="*/ 18367 h 89875"/>
                    <a:gd name="connsiteX13" fmla="*/ 106158 w 120804"/>
                    <a:gd name="connsiteY13" fmla="*/ 36249 h 89875"/>
                    <a:gd name="connsiteX14" fmla="*/ 106158 w 120804"/>
                    <a:gd name="connsiteY14" fmla="*/ 89876 h 89875"/>
                    <a:gd name="connsiteX15" fmla="*/ 120805 w 120804"/>
                    <a:gd name="connsiteY15" fmla="*/ 89876 h 89875"/>
                    <a:gd name="connsiteX16" fmla="*/ 120805 w 120804"/>
                    <a:gd name="connsiteY16" fmla="*/ 34398 h 89875"/>
                    <a:gd name="connsiteX17" fmla="*/ 114353 w 120804"/>
                    <a:gd name="connsiteY17" fmla="*/ 8824 h 89875"/>
                    <a:gd name="connsiteX18" fmla="*/ 94243 w 120804"/>
                    <a:gd name="connsiteY18" fmla="*/ 18 h 89875"/>
                    <a:gd name="connsiteX19" fmla="*/ 79219 w 120804"/>
                    <a:gd name="connsiteY19" fmla="*/ 4727 h 89875"/>
                    <a:gd name="connsiteX20" fmla="*/ 65308 w 120804"/>
                    <a:gd name="connsiteY20" fmla="*/ 16767 h 89875"/>
                    <a:gd name="connsiteX21" fmla="*/ 56862 w 120804"/>
                    <a:gd name="connsiteY21" fmla="*/ 4475 h 89875"/>
                    <a:gd name="connsiteX22" fmla="*/ 41101 w 120804"/>
                    <a:gd name="connsiteY22" fmla="*/ 0 h 89875"/>
                    <a:gd name="connsiteX23" fmla="*/ 26328 w 120804"/>
                    <a:gd name="connsiteY23" fmla="*/ 4349 h 89875"/>
                    <a:gd name="connsiteX24" fmla="*/ 13784 w 120804"/>
                    <a:gd name="connsiteY24" fmla="*/ 15024 h 89875"/>
                    <a:gd name="connsiteX25" fmla="*/ 13281 w 120804"/>
                    <a:gd name="connsiteY25" fmla="*/ 15024 h 89875"/>
                    <a:gd name="connsiteX26" fmla="*/ 12041 w 120804"/>
                    <a:gd name="connsiteY26" fmla="*/ 2246 h 89875"/>
                    <a:gd name="connsiteX27" fmla="*/ 0 w 120804"/>
                    <a:gd name="connsiteY27" fmla="*/ 2246 h 89875"/>
                    <a:gd name="connsiteX28" fmla="*/ 0 w 120804"/>
                    <a:gd name="connsiteY28" fmla="*/ 89858 h 898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804" h="89875">
                      <a:moveTo>
                        <a:pt x="36" y="89858"/>
                      </a:moveTo>
                      <a:lnTo>
                        <a:pt x="14683" y="89858"/>
                      </a:lnTo>
                      <a:lnTo>
                        <a:pt x="14683" y="26310"/>
                      </a:lnTo>
                      <a:cubicBezTo>
                        <a:pt x="18654" y="21710"/>
                        <a:pt x="22626" y="18367"/>
                        <a:pt x="26220" y="16138"/>
                      </a:cubicBezTo>
                      <a:cubicBezTo>
                        <a:pt x="29941" y="14036"/>
                        <a:pt x="33427" y="12904"/>
                        <a:pt x="36770" y="12904"/>
                      </a:cubicBezTo>
                      <a:cubicBezTo>
                        <a:pt x="42359" y="12778"/>
                        <a:pt x="46456" y="14647"/>
                        <a:pt x="49062" y="18367"/>
                      </a:cubicBezTo>
                      <a:cubicBezTo>
                        <a:pt x="51794" y="22087"/>
                        <a:pt x="53160" y="28054"/>
                        <a:pt x="53034" y="36249"/>
                      </a:cubicBezTo>
                      <a:lnTo>
                        <a:pt x="53034" y="89876"/>
                      </a:lnTo>
                      <a:lnTo>
                        <a:pt x="67807" y="89876"/>
                      </a:lnTo>
                      <a:lnTo>
                        <a:pt x="67807" y="26310"/>
                      </a:lnTo>
                      <a:cubicBezTo>
                        <a:pt x="71904" y="21710"/>
                        <a:pt x="75750" y="18367"/>
                        <a:pt x="79344" y="16138"/>
                      </a:cubicBezTo>
                      <a:cubicBezTo>
                        <a:pt x="82939" y="14036"/>
                        <a:pt x="86551" y="12904"/>
                        <a:pt x="89894" y="12904"/>
                      </a:cubicBezTo>
                      <a:cubicBezTo>
                        <a:pt x="95357" y="12778"/>
                        <a:pt x="99580" y="14647"/>
                        <a:pt x="102186" y="18367"/>
                      </a:cubicBezTo>
                      <a:cubicBezTo>
                        <a:pt x="104918" y="22087"/>
                        <a:pt x="106158" y="28054"/>
                        <a:pt x="106158" y="36249"/>
                      </a:cubicBezTo>
                      <a:lnTo>
                        <a:pt x="106158" y="89876"/>
                      </a:lnTo>
                      <a:lnTo>
                        <a:pt x="120805" y="89876"/>
                      </a:lnTo>
                      <a:lnTo>
                        <a:pt x="120805" y="34398"/>
                      </a:lnTo>
                      <a:cubicBezTo>
                        <a:pt x="120805" y="23093"/>
                        <a:pt x="118702" y="14539"/>
                        <a:pt x="114353" y="8824"/>
                      </a:cubicBezTo>
                      <a:cubicBezTo>
                        <a:pt x="109878" y="2983"/>
                        <a:pt x="103175" y="18"/>
                        <a:pt x="94243" y="18"/>
                      </a:cubicBezTo>
                      <a:cubicBezTo>
                        <a:pt x="88905" y="144"/>
                        <a:pt x="83945" y="1635"/>
                        <a:pt x="79219" y="4727"/>
                      </a:cubicBezTo>
                      <a:cubicBezTo>
                        <a:pt x="74384" y="7710"/>
                        <a:pt x="69784" y="11807"/>
                        <a:pt x="65308" y="16767"/>
                      </a:cubicBezTo>
                      <a:cubicBezTo>
                        <a:pt x="63565" y="11556"/>
                        <a:pt x="60834" y="7458"/>
                        <a:pt x="56862" y="4475"/>
                      </a:cubicBezTo>
                      <a:cubicBezTo>
                        <a:pt x="53016" y="1617"/>
                        <a:pt x="47804" y="0"/>
                        <a:pt x="41101" y="0"/>
                      </a:cubicBezTo>
                      <a:cubicBezTo>
                        <a:pt x="35889" y="126"/>
                        <a:pt x="30929" y="1492"/>
                        <a:pt x="26328" y="4349"/>
                      </a:cubicBezTo>
                      <a:cubicBezTo>
                        <a:pt x="21853" y="7207"/>
                        <a:pt x="17648" y="10675"/>
                        <a:pt x="13784" y="15024"/>
                      </a:cubicBezTo>
                      <a:lnTo>
                        <a:pt x="13281" y="15024"/>
                      </a:lnTo>
                      <a:lnTo>
                        <a:pt x="12041" y="2246"/>
                      </a:lnTo>
                      <a:lnTo>
                        <a:pt x="0" y="2246"/>
                      </a:lnTo>
                      <a:lnTo>
                        <a:pt x="0" y="89858"/>
                      </a:ln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" name="任意多边形: 形状 26"/>
                <p:cNvSpPr/>
                <p:nvPr/>
              </p:nvSpPr>
              <p:spPr>
                <a:xfrm>
                  <a:off x="9755012" y="962037"/>
                  <a:ext cx="81321" cy="91960"/>
                </a:xfrm>
                <a:custGeom>
                  <a:gdLst>
                    <a:gd name="connsiteX0" fmla="*/ 40723 w 81321"/>
                    <a:gd name="connsiteY0" fmla="*/ 79668 h 91960"/>
                    <a:gd name="connsiteX1" fmla="*/ 22356 w 81321"/>
                    <a:gd name="connsiteY1" fmla="*/ 70484 h 91960"/>
                    <a:gd name="connsiteX2" fmla="*/ 15402 w 81321"/>
                    <a:gd name="connsiteY2" fmla="*/ 46151 h 91960"/>
                    <a:gd name="connsiteX3" fmla="*/ 22356 w 81321"/>
                    <a:gd name="connsiteY3" fmla="*/ 21566 h 91960"/>
                    <a:gd name="connsiteX4" fmla="*/ 40723 w 81321"/>
                    <a:gd name="connsiteY4" fmla="*/ 12257 h 91960"/>
                    <a:gd name="connsiteX5" fmla="*/ 59090 w 81321"/>
                    <a:gd name="connsiteY5" fmla="*/ 21566 h 91960"/>
                    <a:gd name="connsiteX6" fmla="*/ 66171 w 81321"/>
                    <a:gd name="connsiteY6" fmla="*/ 46151 h 91960"/>
                    <a:gd name="connsiteX7" fmla="*/ 59090 w 81321"/>
                    <a:gd name="connsiteY7" fmla="*/ 70484 h 91960"/>
                    <a:gd name="connsiteX8" fmla="*/ 40723 w 81321"/>
                    <a:gd name="connsiteY8" fmla="*/ 79668 h 91960"/>
                    <a:gd name="connsiteX9" fmla="*/ 40723 w 81321"/>
                    <a:gd name="connsiteY9" fmla="*/ 91960 h 91960"/>
                    <a:gd name="connsiteX10" fmla="*/ 60834 w 81321"/>
                    <a:gd name="connsiteY10" fmla="*/ 86497 h 91960"/>
                    <a:gd name="connsiteX11" fmla="*/ 75606 w 81321"/>
                    <a:gd name="connsiteY11" fmla="*/ 70862 h 91960"/>
                    <a:gd name="connsiteX12" fmla="*/ 81321 w 81321"/>
                    <a:gd name="connsiteY12" fmla="*/ 46169 h 91960"/>
                    <a:gd name="connsiteX13" fmla="*/ 75606 w 81321"/>
                    <a:gd name="connsiteY13" fmla="*/ 21224 h 91960"/>
                    <a:gd name="connsiteX14" fmla="*/ 60834 w 81321"/>
                    <a:gd name="connsiteY14" fmla="*/ 5463 h 91960"/>
                    <a:gd name="connsiteX15" fmla="*/ 40723 w 81321"/>
                    <a:gd name="connsiteY15" fmla="*/ 0 h 91960"/>
                    <a:gd name="connsiteX16" fmla="*/ 20613 w 81321"/>
                    <a:gd name="connsiteY16" fmla="*/ 5463 h 91960"/>
                    <a:gd name="connsiteX17" fmla="*/ 5841 w 81321"/>
                    <a:gd name="connsiteY17" fmla="*/ 21224 h 91960"/>
                    <a:gd name="connsiteX18" fmla="*/ 0 w 81321"/>
                    <a:gd name="connsiteY18" fmla="*/ 46169 h 91960"/>
                    <a:gd name="connsiteX19" fmla="*/ 5841 w 81321"/>
                    <a:gd name="connsiteY19" fmla="*/ 70862 h 91960"/>
                    <a:gd name="connsiteX20" fmla="*/ 20613 w 81321"/>
                    <a:gd name="connsiteY20" fmla="*/ 86497 h 91960"/>
                    <a:gd name="connsiteX21" fmla="*/ 40723 w 81321"/>
                    <a:gd name="connsiteY21" fmla="*/ 91960 h 9196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81321" h="91960">
                      <a:moveTo>
                        <a:pt x="40723" y="79668"/>
                      </a:moveTo>
                      <a:cubicBezTo>
                        <a:pt x="33032" y="79542"/>
                        <a:pt x="26939" y="76433"/>
                        <a:pt x="22356" y="70484"/>
                      </a:cubicBezTo>
                      <a:cubicBezTo>
                        <a:pt x="17756" y="64410"/>
                        <a:pt x="15527" y="56341"/>
                        <a:pt x="15402" y="46151"/>
                      </a:cubicBezTo>
                      <a:cubicBezTo>
                        <a:pt x="15527" y="35853"/>
                        <a:pt x="17756" y="27658"/>
                        <a:pt x="22356" y="21566"/>
                      </a:cubicBezTo>
                      <a:cubicBezTo>
                        <a:pt x="26957" y="15473"/>
                        <a:pt x="33032" y="12382"/>
                        <a:pt x="40723" y="12257"/>
                      </a:cubicBezTo>
                      <a:cubicBezTo>
                        <a:pt x="48415" y="12382"/>
                        <a:pt x="54508" y="15491"/>
                        <a:pt x="59090" y="21566"/>
                      </a:cubicBezTo>
                      <a:cubicBezTo>
                        <a:pt x="63691" y="27640"/>
                        <a:pt x="66045" y="35835"/>
                        <a:pt x="66171" y="46151"/>
                      </a:cubicBezTo>
                      <a:cubicBezTo>
                        <a:pt x="66045" y="56323"/>
                        <a:pt x="63691" y="64392"/>
                        <a:pt x="59090" y="70484"/>
                      </a:cubicBezTo>
                      <a:cubicBezTo>
                        <a:pt x="54508" y="76433"/>
                        <a:pt x="48415" y="79542"/>
                        <a:pt x="40723" y="79668"/>
                      </a:cubicBezTo>
                      <a:close/>
                      <a:moveTo>
                        <a:pt x="40723" y="91960"/>
                      </a:moveTo>
                      <a:cubicBezTo>
                        <a:pt x="47930" y="91960"/>
                        <a:pt x="54633" y="90091"/>
                        <a:pt x="60834" y="86497"/>
                      </a:cubicBezTo>
                      <a:cubicBezTo>
                        <a:pt x="66908" y="82903"/>
                        <a:pt x="71886" y="77691"/>
                        <a:pt x="75606" y="70862"/>
                      </a:cubicBezTo>
                      <a:cubicBezTo>
                        <a:pt x="79326" y="64158"/>
                        <a:pt x="81321" y="55838"/>
                        <a:pt x="81321" y="46169"/>
                      </a:cubicBezTo>
                      <a:cubicBezTo>
                        <a:pt x="81321" y="36356"/>
                        <a:pt x="79326" y="28054"/>
                        <a:pt x="75606" y="21224"/>
                      </a:cubicBezTo>
                      <a:cubicBezTo>
                        <a:pt x="71886" y="14269"/>
                        <a:pt x="66926" y="9058"/>
                        <a:pt x="60834" y="5463"/>
                      </a:cubicBezTo>
                      <a:cubicBezTo>
                        <a:pt x="54633" y="1869"/>
                        <a:pt x="47930" y="0"/>
                        <a:pt x="40723" y="0"/>
                      </a:cubicBezTo>
                      <a:cubicBezTo>
                        <a:pt x="33409" y="0"/>
                        <a:pt x="26706" y="1869"/>
                        <a:pt x="20613" y="5463"/>
                      </a:cubicBezTo>
                      <a:cubicBezTo>
                        <a:pt x="14539" y="9058"/>
                        <a:pt x="9561" y="14269"/>
                        <a:pt x="5841" y="21224"/>
                      </a:cubicBezTo>
                      <a:cubicBezTo>
                        <a:pt x="2121" y="28054"/>
                        <a:pt x="126" y="36374"/>
                        <a:pt x="0" y="46169"/>
                      </a:cubicBezTo>
                      <a:cubicBezTo>
                        <a:pt x="126" y="55856"/>
                        <a:pt x="2103" y="64158"/>
                        <a:pt x="5841" y="70862"/>
                      </a:cubicBezTo>
                      <a:cubicBezTo>
                        <a:pt x="9561" y="77691"/>
                        <a:pt x="14521" y="82903"/>
                        <a:pt x="20613" y="86497"/>
                      </a:cubicBezTo>
                      <a:cubicBezTo>
                        <a:pt x="26706" y="90091"/>
                        <a:pt x="33409" y="91960"/>
                        <a:pt x="40723" y="91960"/>
                      </a:cubicBez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8" name="任意多边形: 形状 27"/>
                <p:cNvSpPr/>
                <p:nvPr/>
              </p:nvSpPr>
              <p:spPr>
                <a:xfrm>
                  <a:off x="9863443" y="923380"/>
                  <a:ext cx="76558" cy="130617"/>
                </a:xfrm>
                <a:custGeom>
                  <a:gdLst>
                    <a:gd name="connsiteX0" fmla="*/ 36087 w 76558"/>
                    <a:gd name="connsiteY0" fmla="*/ 118325 h 130617"/>
                    <a:gd name="connsiteX1" fmla="*/ 26041 w 76558"/>
                    <a:gd name="connsiteY1" fmla="*/ 116330 h 130617"/>
                    <a:gd name="connsiteX2" fmla="*/ 14629 w 76558"/>
                    <a:gd name="connsiteY2" fmla="*/ 109123 h 130617"/>
                    <a:gd name="connsiteX3" fmla="*/ 14629 w 76558"/>
                    <a:gd name="connsiteY3" fmla="*/ 63080 h 130617"/>
                    <a:gd name="connsiteX4" fmla="*/ 26795 w 76558"/>
                    <a:gd name="connsiteY4" fmla="*/ 54148 h 130617"/>
                    <a:gd name="connsiteX5" fmla="*/ 38207 w 76558"/>
                    <a:gd name="connsiteY5" fmla="*/ 51039 h 130617"/>
                    <a:gd name="connsiteX6" fmla="*/ 55963 w 76558"/>
                    <a:gd name="connsiteY6" fmla="*/ 59971 h 130617"/>
                    <a:gd name="connsiteX7" fmla="*/ 61301 w 76558"/>
                    <a:gd name="connsiteY7" fmla="*/ 83424 h 130617"/>
                    <a:gd name="connsiteX8" fmla="*/ 54094 w 76558"/>
                    <a:gd name="connsiteY8" fmla="*/ 109123 h 130617"/>
                    <a:gd name="connsiteX9" fmla="*/ 36087 w 76558"/>
                    <a:gd name="connsiteY9" fmla="*/ 118325 h 130617"/>
                    <a:gd name="connsiteX10" fmla="*/ 38441 w 76558"/>
                    <a:gd name="connsiteY10" fmla="*/ 130617 h 130617"/>
                    <a:gd name="connsiteX11" fmla="*/ 57311 w 76558"/>
                    <a:gd name="connsiteY11" fmla="*/ 125028 h 130617"/>
                    <a:gd name="connsiteX12" fmla="*/ 71221 w 76558"/>
                    <a:gd name="connsiteY12" fmla="*/ 108890 h 130617"/>
                    <a:gd name="connsiteX13" fmla="*/ 76559 w 76558"/>
                    <a:gd name="connsiteY13" fmla="*/ 83190 h 130617"/>
                    <a:gd name="connsiteX14" fmla="*/ 67627 w 76558"/>
                    <a:gd name="connsiteY14" fmla="*/ 50788 h 130617"/>
                    <a:gd name="connsiteX15" fmla="*/ 41568 w 76558"/>
                    <a:gd name="connsiteY15" fmla="*/ 38621 h 130617"/>
                    <a:gd name="connsiteX16" fmla="*/ 27173 w 76558"/>
                    <a:gd name="connsiteY16" fmla="*/ 42215 h 130617"/>
                    <a:gd name="connsiteX17" fmla="*/ 14144 w 76558"/>
                    <a:gd name="connsiteY17" fmla="*/ 51021 h 130617"/>
                    <a:gd name="connsiteX18" fmla="*/ 14647 w 76558"/>
                    <a:gd name="connsiteY18" fmla="*/ 35260 h 130617"/>
                    <a:gd name="connsiteX19" fmla="*/ 14647 w 76558"/>
                    <a:gd name="connsiteY19" fmla="*/ 0 h 130617"/>
                    <a:gd name="connsiteX20" fmla="*/ 0 w 76558"/>
                    <a:gd name="connsiteY20" fmla="*/ 0 h 130617"/>
                    <a:gd name="connsiteX21" fmla="*/ 0 w 76558"/>
                    <a:gd name="connsiteY21" fmla="*/ 128479 h 130617"/>
                    <a:gd name="connsiteX22" fmla="*/ 11664 w 76558"/>
                    <a:gd name="connsiteY22" fmla="*/ 128479 h 130617"/>
                    <a:gd name="connsiteX23" fmla="*/ 13029 w 76558"/>
                    <a:gd name="connsiteY23" fmla="*/ 119421 h 130617"/>
                    <a:gd name="connsiteX24" fmla="*/ 13532 w 76558"/>
                    <a:gd name="connsiteY24" fmla="*/ 119421 h 130617"/>
                    <a:gd name="connsiteX25" fmla="*/ 25951 w 76558"/>
                    <a:gd name="connsiteY25" fmla="*/ 127616 h 130617"/>
                    <a:gd name="connsiteX26" fmla="*/ 38441 w 76558"/>
                    <a:gd name="connsiteY26" fmla="*/ 130617 h 13061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</a:cxnLst>
                  <a:rect l="l" t="t" r="r" b="b"/>
                  <a:pathLst>
                    <a:path w="76558" h="130617">
                      <a:moveTo>
                        <a:pt x="36087" y="118325"/>
                      </a:moveTo>
                      <a:cubicBezTo>
                        <a:pt x="33103" y="118450"/>
                        <a:pt x="29761" y="117696"/>
                        <a:pt x="26041" y="116330"/>
                      </a:cubicBezTo>
                      <a:cubicBezTo>
                        <a:pt x="22321" y="114838"/>
                        <a:pt x="18475" y="112484"/>
                        <a:pt x="14629" y="109123"/>
                      </a:cubicBezTo>
                      <a:lnTo>
                        <a:pt x="14629" y="63080"/>
                      </a:lnTo>
                      <a:cubicBezTo>
                        <a:pt x="18852" y="59234"/>
                        <a:pt x="22824" y="56125"/>
                        <a:pt x="26795" y="54148"/>
                      </a:cubicBezTo>
                      <a:cubicBezTo>
                        <a:pt x="30641" y="52046"/>
                        <a:pt x="34487" y="51039"/>
                        <a:pt x="38207" y="51039"/>
                      </a:cubicBezTo>
                      <a:cubicBezTo>
                        <a:pt x="46402" y="51165"/>
                        <a:pt x="52351" y="54148"/>
                        <a:pt x="55963" y="59971"/>
                      </a:cubicBezTo>
                      <a:cubicBezTo>
                        <a:pt x="59557" y="65812"/>
                        <a:pt x="61301" y="73629"/>
                        <a:pt x="61301" y="83424"/>
                      </a:cubicBezTo>
                      <a:cubicBezTo>
                        <a:pt x="61175" y="94476"/>
                        <a:pt x="58695" y="103031"/>
                        <a:pt x="54094" y="109123"/>
                      </a:cubicBezTo>
                      <a:cubicBezTo>
                        <a:pt x="49493" y="115216"/>
                        <a:pt x="43401" y="118199"/>
                        <a:pt x="36087" y="118325"/>
                      </a:cubicBezTo>
                      <a:close/>
                      <a:moveTo>
                        <a:pt x="38441" y="130617"/>
                      </a:moveTo>
                      <a:cubicBezTo>
                        <a:pt x="45270" y="130617"/>
                        <a:pt x="51596" y="128748"/>
                        <a:pt x="57311" y="125028"/>
                      </a:cubicBezTo>
                      <a:cubicBezTo>
                        <a:pt x="63026" y="121308"/>
                        <a:pt x="67609" y="115970"/>
                        <a:pt x="71221" y="108890"/>
                      </a:cubicBezTo>
                      <a:cubicBezTo>
                        <a:pt x="74690" y="101809"/>
                        <a:pt x="76433" y="93254"/>
                        <a:pt x="76559" y="83190"/>
                      </a:cubicBezTo>
                      <a:cubicBezTo>
                        <a:pt x="76559" y="69532"/>
                        <a:pt x="73575" y="58857"/>
                        <a:pt x="67627" y="50788"/>
                      </a:cubicBezTo>
                      <a:cubicBezTo>
                        <a:pt x="61660" y="42844"/>
                        <a:pt x="52980" y="38747"/>
                        <a:pt x="41568" y="38621"/>
                      </a:cubicBezTo>
                      <a:cubicBezTo>
                        <a:pt x="36734" y="38747"/>
                        <a:pt x="31881" y="39861"/>
                        <a:pt x="27173" y="42215"/>
                      </a:cubicBezTo>
                      <a:cubicBezTo>
                        <a:pt x="22464" y="44569"/>
                        <a:pt x="18115" y="47427"/>
                        <a:pt x="14144" y="51021"/>
                      </a:cubicBezTo>
                      <a:lnTo>
                        <a:pt x="14647" y="35260"/>
                      </a:lnTo>
                      <a:lnTo>
                        <a:pt x="14647" y="0"/>
                      </a:lnTo>
                      <a:lnTo>
                        <a:pt x="0" y="0"/>
                      </a:lnTo>
                      <a:lnTo>
                        <a:pt x="0" y="128479"/>
                      </a:lnTo>
                      <a:lnTo>
                        <a:pt x="11664" y="128479"/>
                      </a:lnTo>
                      <a:lnTo>
                        <a:pt x="13029" y="119421"/>
                      </a:lnTo>
                      <a:lnTo>
                        <a:pt x="13532" y="119421"/>
                      </a:lnTo>
                      <a:cubicBezTo>
                        <a:pt x="17378" y="123015"/>
                        <a:pt x="21602" y="125747"/>
                        <a:pt x="25951" y="127616"/>
                      </a:cubicBezTo>
                      <a:cubicBezTo>
                        <a:pt x="30120" y="129611"/>
                        <a:pt x="34344" y="130617"/>
                        <a:pt x="38441" y="130617"/>
                      </a:cubicBez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9" name="任意多边形: 形状 28"/>
                <p:cNvSpPr/>
                <p:nvPr/>
              </p:nvSpPr>
              <p:spPr>
                <a:xfrm>
                  <a:off x="9959492" y="962019"/>
                  <a:ext cx="68651" cy="91978"/>
                </a:xfrm>
                <a:custGeom>
                  <a:gdLst>
                    <a:gd name="connsiteX0" fmla="*/ 29922 w 68651"/>
                    <a:gd name="connsiteY0" fmla="*/ 80171 h 91978"/>
                    <a:gd name="connsiteX1" fmla="*/ 18870 w 68651"/>
                    <a:gd name="connsiteY1" fmla="*/ 76936 h 91978"/>
                    <a:gd name="connsiteX2" fmla="*/ 14395 w 68651"/>
                    <a:gd name="connsiteY2" fmla="*/ 66135 h 91978"/>
                    <a:gd name="connsiteX3" fmla="*/ 23075 w 68651"/>
                    <a:gd name="connsiteY3" fmla="*/ 52117 h 91978"/>
                    <a:gd name="connsiteX4" fmla="*/ 53986 w 68651"/>
                    <a:gd name="connsiteY4" fmla="*/ 44048 h 91978"/>
                    <a:gd name="connsiteX5" fmla="*/ 53986 w 68651"/>
                    <a:gd name="connsiteY5" fmla="*/ 68508 h 91978"/>
                    <a:gd name="connsiteX6" fmla="*/ 41945 w 68651"/>
                    <a:gd name="connsiteY6" fmla="*/ 77188 h 91978"/>
                    <a:gd name="connsiteX7" fmla="*/ 29922 w 68651"/>
                    <a:gd name="connsiteY7" fmla="*/ 80171 h 91978"/>
                    <a:gd name="connsiteX8" fmla="*/ 25699 w 68651"/>
                    <a:gd name="connsiteY8" fmla="*/ 91978 h 91978"/>
                    <a:gd name="connsiteX9" fmla="*/ 41083 w 68651"/>
                    <a:gd name="connsiteY9" fmla="*/ 88258 h 91978"/>
                    <a:gd name="connsiteX10" fmla="*/ 54741 w 68651"/>
                    <a:gd name="connsiteY10" fmla="*/ 79452 h 91978"/>
                    <a:gd name="connsiteX11" fmla="*/ 55244 w 68651"/>
                    <a:gd name="connsiteY11" fmla="*/ 79452 h 91978"/>
                    <a:gd name="connsiteX12" fmla="*/ 56484 w 68651"/>
                    <a:gd name="connsiteY12" fmla="*/ 89876 h 91978"/>
                    <a:gd name="connsiteX13" fmla="*/ 68651 w 68651"/>
                    <a:gd name="connsiteY13" fmla="*/ 89876 h 91978"/>
                    <a:gd name="connsiteX14" fmla="*/ 68651 w 68651"/>
                    <a:gd name="connsiteY14" fmla="*/ 35997 h 91978"/>
                    <a:gd name="connsiteX15" fmla="*/ 61445 w 68651"/>
                    <a:gd name="connsiteY15" fmla="*/ 9938 h 91978"/>
                    <a:gd name="connsiteX16" fmla="*/ 38351 w 68651"/>
                    <a:gd name="connsiteY16" fmla="*/ 0 h 91978"/>
                    <a:gd name="connsiteX17" fmla="*/ 18744 w 68651"/>
                    <a:gd name="connsiteY17" fmla="*/ 3720 h 91978"/>
                    <a:gd name="connsiteX18" fmla="*/ 3720 w 68651"/>
                    <a:gd name="connsiteY18" fmla="*/ 11412 h 91978"/>
                    <a:gd name="connsiteX19" fmla="*/ 9561 w 68651"/>
                    <a:gd name="connsiteY19" fmla="*/ 21584 h 91978"/>
                    <a:gd name="connsiteX20" fmla="*/ 21476 w 68651"/>
                    <a:gd name="connsiteY20" fmla="*/ 15132 h 91978"/>
                    <a:gd name="connsiteX21" fmla="*/ 35871 w 68651"/>
                    <a:gd name="connsiteY21" fmla="*/ 12275 h 91978"/>
                    <a:gd name="connsiteX22" fmla="*/ 50266 w 68651"/>
                    <a:gd name="connsiteY22" fmla="*/ 19104 h 91978"/>
                    <a:gd name="connsiteX23" fmla="*/ 53986 w 68651"/>
                    <a:gd name="connsiteY23" fmla="*/ 34380 h 91978"/>
                    <a:gd name="connsiteX24" fmla="*/ 13029 w 68651"/>
                    <a:gd name="connsiteY24" fmla="*/ 45180 h 91978"/>
                    <a:gd name="connsiteX25" fmla="*/ 0 w 68651"/>
                    <a:gd name="connsiteY25" fmla="*/ 67160 h 91978"/>
                    <a:gd name="connsiteX26" fmla="*/ 7332 w 68651"/>
                    <a:gd name="connsiteY26" fmla="*/ 85527 h 91978"/>
                    <a:gd name="connsiteX27" fmla="*/ 25699 w 68651"/>
                    <a:gd name="connsiteY27" fmla="*/ 91978 h 9197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</a:cxnLst>
                  <a:rect l="l" t="t" r="r" b="b"/>
                  <a:pathLst>
                    <a:path w="68651" h="91978">
                      <a:moveTo>
                        <a:pt x="29922" y="80171"/>
                      </a:moveTo>
                      <a:cubicBezTo>
                        <a:pt x="25448" y="80171"/>
                        <a:pt x="21728" y="79183"/>
                        <a:pt x="18870" y="76936"/>
                      </a:cubicBezTo>
                      <a:cubicBezTo>
                        <a:pt x="16012" y="74708"/>
                        <a:pt x="14521" y="71095"/>
                        <a:pt x="14395" y="66135"/>
                      </a:cubicBezTo>
                      <a:cubicBezTo>
                        <a:pt x="14144" y="60420"/>
                        <a:pt x="17127" y="55838"/>
                        <a:pt x="23075" y="52117"/>
                      </a:cubicBezTo>
                      <a:cubicBezTo>
                        <a:pt x="29042" y="48523"/>
                        <a:pt x="39339" y="45792"/>
                        <a:pt x="53986" y="44048"/>
                      </a:cubicBezTo>
                      <a:lnTo>
                        <a:pt x="53986" y="68508"/>
                      </a:lnTo>
                      <a:cubicBezTo>
                        <a:pt x="49763" y="72353"/>
                        <a:pt x="45666" y="75211"/>
                        <a:pt x="41945" y="77188"/>
                      </a:cubicBezTo>
                      <a:cubicBezTo>
                        <a:pt x="38118" y="79183"/>
                        <a:pt x="34146" y="80171"/>
                        <a:pt x="29922" y="80171"/>
                      </a:cubicBezTo>
                      <a:close/>
                      <a:moveTo>
                        <a:pt x="25699" y="91978"/>
                      </a:moveTo>
                      <a:cubicBezTo>
                        <a:pt x="31163" y="91853"/>
                        <a:pt x="36248" y="90613"/>
                        <a:pt x="41083" y="88258"/>
                      </a:cubicBezTo>
                      <a:cubicBezTo>
                        <a:pt x="46043" y="85904"/>
                        <a:pt x="50518" y="82921"/>
                        <a:pt x="54741" y="79452"/>
                      </a:cubicBezTo>
                      <a:lnTo>
                        <a:pt x="55244" y="79452"/>
                      </a:lnTo>
                      <a:lnTo>
                        <a:pt x="56484" y="89876"/>
                      </a:lnTo>
                      <a:lnTo>
                        <a:pt x="68651" y="89876"/>
                      </a:lnTo>
                      <a:lnTo>
                        <a:pt x="68651" y="35997"/>
                      </a:lnTo>
                      <a:cubicBezTo>
                        <a:pt x="68651" y="24945"/>
                        <a:pt x="66297" y="16264"/>
                        <a:pt x="61445" y="9938"/>
                      </a:cubicBezTo>
                      <a:cubicBezTo>
                        <a:pt x="56610" y="3486"/>
                        <a:pt x="48900" y="126"/>
                        <a:pt x="38351" y="0"/>
                      </a:cubicBezTo>
                      <a:cubicBezTo>
                        <a:pt x="31145" y="126"/>
                        <a:pt x="24693" y="1366"/>
                        <a:pt x="18744" y="3720"/>
                      </a:cubicBezTo>
                      <a:cubicBezTo>
                        <a:pt x="12903" y="6200"/>
                        <a:pt x="7818" y="8680"/>
                        <a:pt x="3720" y="11412"/>
                      </a:cubicBezTo>
                      <a:lnTo>
                        <a:pt x="9561" y="21584"/>
                      </a:lnTo>
                      <a:cubicBezTo>
                        <a:pt x="13029" y="19104"/>
                        <a:pt x="17001" y="16983"/>
                        <a:pt x="21476" y="15132"/>
                      </a:cubicBezTo>
                      <a:cubicBezTo>
                        <a:pt x="25951" y="13263"/>
                        <a:pt x="30785" y="12275"/>
                        <a:pt x="35871" y="12275"/>
                      </a:cubicBezTo>
                      <a:cubicBezTo>
                        <a:pt x="42952" y="12400"/>
                        <a:pt x="47660" y="14755"/>
                        <a:pt x="50266" y="19104"/>
                      </a:cubicBezTo>
                      <a:cubicBezTo>
                        <a:pt x="52872" y="23327"/>
                        <a:pt x="54112" y="28413"/>
                        <a:pt x="53986" y="34380"/>
                      </a:cubicBezTo>
                      <a:cubicBezTo>
                        <a:pt x="35368" y="36374"/>
                        <a:pt x="21710" y="39969"/>
                        <a:pt x="13029" y="45180"/>
                      </a:cubicBezTo>
                      <a:cubicBezTo>
                        <a:pt x="4349" y="50392"/>
                        <a:pt x="0" y="57725"/>
                        <a:pt x="0" y="67160"/>
                      </a:cubicBezTo>
                      <a:cubicBezTo>
                        <a:pt x="251" y="75103"/>
                        <a:pt x="2606" y="81177"/>
                        <a:pt x="7332" y="85527"/>
                      </a:cubicBezTo>
                      <a:cubicBezTo>
                        <a:pt x="12059" y="89732"/>
                        <a:pt x="18259" y="91853"/>
                        <a:pt x="25699" y="91978"/>
                      </a:cubicBez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0" name="任意多边形: 形状 29"/>
                <p:cNvSpPr/>
                <p:nvPr/>
              </p:nvSpPr>
              <p:spPr>
                <a:xfrm>
                  <a:off x="10057249" y="962055"/>
                  <a:ext cx="70017" cy="89857"/>
                </a:xfrm>
                <a:custGeom>
                  <a:gdLst>
                    <a:gd name="connsiteX0" fmla="*/ 0 w 70017"/>
                    <a:gd name="connsiteY0" fmla="*/ 89822 h 89857"/>
                    <a:gd name="connsiteX1" fmla="*/ 14647 w 70017"/>
                    <a:gd name="connsiteY1" fmla="*/ 89822 h 89857"/>
                    <a:gd name="connsiteX2" fmla="*/ 14647 w 70017"/>
                    <a:gd name="connsiteY2" fmla="*/ 26274 h 89857"/>
                    <a:gd name="connsiteX3" fmla="*/ 26562 w 70017"/>
                    <a:gd name="connsiteY3" fmla="*/ 16228 h 89857"/>
                    <a:gd name="connsiteX4" fmla="*/ 38729 w 70017"/>
                    <a:gd name="connsiteY4" fmla="*/ 12886 h 89857"/>
                    <a:gd name="connsiteX5" fmla="*/ 51399 w 70017"/>
                    <a:gd name="connsiteY5" fmla="*/ 18349 h 89857"/>
                    <a:gd name="connsiteX6" fmla="*/ 55370 w 70017"/>
                    <a:gd name="connsiteY6" fmla="*/ 36231 h 89857"/>
                    <a:gd name="connsiteX7" fmla="*/ 55370 w 70017"/>
                    <a:gd name="connsiteY7" fmla="*/ 89858 h 89857"/>
                    <a:gd name="connsiteX8" fmla="*/ 70017 w 70017"/>
                    <a:gd name="connsiteY8" fmla="*/ 89858 h 89857"/>
                    <a:gd name="connsiteX9" fmla="*/ 70017 w 70017"/>
                    <a:gd name="connsiteY9" fmla="*/ 34380 h 89857"/>
                    <a:gd name="connsiteX10" fmla="*/ 63439 w 70017"/>
                    <a:gd name="connsiteY10" fmla="*/ 8806 h 89857"/>
                    <a:gd name="connsiteX11" fmla="*/ 43203 w 70017"/>
                    <a:gd name="connsiteY11" fmla="*/ 0 h 89857"/>
                    <a:gd name="connsiteX12" fmla="*/ 27191 w 70017"/>
                    <a:gd name="connsiteY12" fmla="*/ 4349 h 89857"/>
                    <a:gd name="connsiteX13" fmla="*/ 13784 w 70017"/>
                    <a:gd name="connsiteY13" fmla="*/ 14773 h 89857"/>
                    <a:gd name="connsiteX14" fmla="*/ 13281 w 70017"/>
                    <a:gd name="connsiteY14" fmla="*/ 14773 h 89857"/>
                    <a:gd name="connsiteX15" fmla="*/ 12041 w 70017"/>
                    <a:gd name="connsiteY15" fmla="*/ 2229 h 89857"/>
                    <a:gd name="connsiteX16" fmla="*/ 0 w 70017"/>
                    <a:gd name="connsiteY16" fmla="*/ 2229 h 89857"/>
                    <a:gd name="connsiteX17" fmla="*/ 0 w 70017"/>
                    <a:gd name="connsiteY17" fmla="*/ 89822 h 8985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70017" h="89857">
                      <a:moveTo>
                        <a:pt x="0" y="89822"/>
                      </a:moveTo>
                      <a:lnTo>
                        <a:pt x="14647" y="89822"/>
                      </a:lnTo>
                      <a:lnTo>
                        <a:pt x="14647" y="26274"/>
                      </a:lnTo>
                      <a:cubicBezTo>
                        <a:pt x="18996" y="21799"/>
                        <a:pt x="22967" y="18457"/>
                        <a:pt x="26562" y="16228"/>
                      </a:cubicBezTo>
                      <a:cubicBezTo>
                        <a:pt x="30282" y="14000"/>
                        <a:pt x="34254" y="12886"/>
                        <a:pt x="38729" y="12886"/>
                      </a:cubicBezTo>
                      <a:cubicBezTo>
                        <a:pt x="44444" y="12760"/>
                        <a:pt x="48667" y="14629"/>
                        <a:pt x="51399" y="18349"/>
                      </a:cubicBezTo>
                      <a:cubicBezTo>
                        <a:pt x="54004" y="22069"/>
                        <a:pt x="55370" y="28036"/>
                        <a:pt x="55370" y="36231"/>
                      </a:cubicBezTo>
                      <a:lnTo>
                        <a:pt x="55370" y="89858"/>
                      </a:lnTo>
                      <a:lnTo>
                        <a:pt x="70017" y="89858"/>
                      </a:lnTo>
                      <a:lnTo>
                        <a:pt x="70017" y="34380"/>
                      </a:lnTo>
                      <a:cubicBezTo>
                        <a:pt x="70017" y="23076"/>
                        <a:pt x="67914" y="14521"/>
                        <a:pt x="63439" y="8806"/>
                      </a:cubicBezTo>
                      <a:cubicBezTo>
                        <a:pt x="59090" y="2965"/>
                        <a:pt x="52387" y="0"/>
                        <a:pt x="43203" y="0"/>
                      </a:cubicBezTo>
                      <a:cubicBezTo>
                        <a:pt x="37237" y="126"/>
                        <a:pt x="31899" y="1492"/>
                        <a:pt x="27191" y="4349"/>
                      </a:cubicBezTo>
                      <a:cubicBezTo>
                        <a:pt x="22482" y="7081"/>
                        <a:pt x="18007" y="10549"/>
                        <a:pt x="13784" y="14773"/>
                      </a:cubicBezTo>
                      <a:lnTo>
                        <a:pt x="13281" y="14773"/>
                      </a:lnTo>
                      <a:lnTo>
                        <a:pt x="12041" y="2229"/>
                      </a:lnTo>
                      <a:lnTo>
                        <a:pt x="0" y="2229"/>
                      </a:lnTo>
                      <a:lnTo>
                        <a:pt x="0" y="89822"/>
                      </a:ln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7" name="组合 16"/>
              <p:cNvGrpSpPr/>
              <p:nvPr userDrawn="1"/>
            </p:nvGrpSpPr>
            <p:grpSpPr>
              <a:xfrm>
                <a:off x="3550756" y="3868116"/>
                <a:ext cx="359700" cy="92032"/>
                <a:chOff x="10146307" y="961965"/>
                <a:chExt cx="359700" cy="92032"/>
              </a:xfrm>
            </p:grpSpPr>
            <p:sp>
              <p:nvSpPr>
                <p:cNvPr id="19" name="任意多边形: 形状 18"/>
                <p:cNvSpPr/>
                <p:nvPr/>
              </p:nvSpPr>
              <p:spPr>
                <a:xfrm>
                  <a:off x="10146307" y="1031389"/>
                  <a:ext cx="21224" cy="22608"/>
                </a:xfrm>
                <a:custGeom>
                  <a:gdLst>
                    <a:gd name="connsiteX0" fmla="*/ 10675 w 21224"/>
                    <a:gd name="connsiteY0" fmla="*/ 22608 h 22608"/>
                    <a:gd name="connsiteX1" fmla="*/ 18115 w 21224"/>
                    <a:gd name="connsiteY1" fmla="*/ 19499 h 22608"/>
                    <a:gd name="connsiteX2" fmla="*/ 21224 w 21224"/>
                    <a:gd name="connsiteY2" fmla="*/ 11430 h 22608"/>
                    <a:gd name="connsiteX3" fmla="*/ 18115 w 21224"/>
                    <a:gd name="connsiteY3" fmla="*/ 3235 h 22608"/>
                    <a:gd name="connsiteX4" fmla="*/ 10675 w 21224"/>
                    <a:gd name="connsiteY4" fmla="*/ 0 h 22608"/>
                    <a:gd name="connsiteX5" fmla="*/ 3109 w 21224"/>
                    <a:gd name="connsiteY5" fmla="*/ 3235 h 22608"/>
                    <a:gd name="connsiteX6" fmla="*/ 0 w 21224"/>
                    <a:gd name="connsiteY6" fmla="*/ 11430 h 22608"/>
                    <a:gd name="connsiteX7" fmla="*/ 3109 w 21224"/>
                    <a:gd name="connsiteY7" fmla="*/ 19499 h 22608"/>
                    <a:gd name="connsiteX8" fmla="*/ 10675 w 21224"/>
                    <a:gd name="connsiteY8" fmla="*/ 22608 h 2260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1224" h="22608">
                      <a:moveTo>
                        <a:pt x="10675" y="22608"/>
                      </a:moveTo>
                      <a:cubicBezTo>
                        <a:pt x="13659" y="22482"/>
                        <a:pt x="16139" y="21494"/>
                        <a:pt x="18115" y="19499"/>
                      </a:cubicBezTo>
                      <a:cubicBezTo>
                        <a:pt x="20110" y="17504"/>
                        <a:pt x="21224" y="14791"/>
                        <a:pt x="21224" y="11430"/>
                      </a:cubicBezTo>
                      <a:cubicBezTo>
                        <a:pt x="21224" y="8069"/>
                        <a:pt x="20110" y="5356"/>
                        <a:pt x="18115" y="3235"/>
                      </a:cubicBezTo>
                      <a:cubicBezTo>
                        <a:pt x="16139" y="1132"/>
                        <a:pt x="13641" y="0"/>
                        <a:pt x="10675" y="0"/>
                      </a:cubicBezTo>
                      <a:cubicBezTo>
                        <a:pt x="7710" y="0"/>
                        <a:pt x="5212" y="1114"/>
                        <a:pt x="3109" y="3235"/>
                      </a:cubicBezTo>
                      <a:cubicBezTo>
                        <a:pt x="1114" y="5338"/>
                        <a:pt x="126" y="8069"/>
                        <a:pt x="0" y="11430"/>
                      </a:cubicBezTo>
                      <a:cubicBezTo>
                        <a:pt x="126" y="14773"/>
                        <a:pt x="1114" y="17504"/>
                        <a:pt x="3109" y="19499"/>
                      </a:cubicBezTo>
                      <a:cubicBezTo>
                        <a:pt x="5212" y="21476"/>
                        <a:pt x="7692" y="22482"/>
                        <a:pt x="10675" y="22608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b="1"/>
                </a:p>
              </p:txBody>
            </p:sp>
            <p:sp>
              <p:nvSpPr>
                <p:cNvPr id="20" name="任意多边形: 形状 19"/>
                <p:cNvSpPr/>
                <p:nvPr/>
              </p:nvSpPr>
              <p:spPr>
                <a:xfrm>
                  <a:off x="10192350" y="961965"/>
                  <a:ext cx="69388" cy="92032"/>
                </a:xfrm>
                <a:custGeom>
                  <a:gdLst>
                    <a:gd name="connsiteX0" fmla="*/ 41209 w 69388"/>
                    <a:gd name="connsiteY0" fmla="*/ 92032 h 92032"/>
                    <a:gd name="connsiteX1" fmla="*/ 56359 w 69388"/>
                    <a:gd name="connsiteY1" fmla="*/ 89049 h 92032"/>
                    <a:gd name="connsiteX2" fmla="*/ 69388 w 69388"/>
                    <a:gd name="connsiteY2" fmla="*/ 80854 h 92032"/>
                    <a:gd name="connsiteX3" fmla="*/ 63188 w 69388"/>
                    <a:gd name="connsiteY3" fmla="*/ 71042 h 92032"/>
                    <a:gd name="connsiteX4" fmla="*/ 53753 w 69388"/>
                    <a:gd name="connsiteY4" fmla="*/ 77242 h 92032"/>
                    <a:gd name="connsiteX5" fmla="*/ 42449 w 69388"/>
                    <a:gd name="connsiteY5" fmla="*/ 79722 h 92032"/>
                    <a:gd name="connsiteX6" fmla="*/ 22842 w 69388"/>
                    <a:gd name="connsiteY6" fmla="*/ 70538 h 92032"/>
                    <a:gd name="connsiteX7" fmla="*/ 15402 w 69388"/>
                    <a:gd name="connsiteY7" fmla="*/ 46205 h 92032"/>
                    <a:gd name="connsiteX8" fmla="*/ 23094 w 69388"/>
                    <a:gd name="connsiteY8" fmla="*/ 21620 h 92032"/>
                    <a:gd name="connsiteX9" fmla="*/ 42826 w 69388"/>
                    <a:gd name="connsiteY9" fmla="*/ 12311 h 92032"/>
                    <a:gd name="connsiteX10" fmla="*/ 52261 w 69388"/>
                    <a:gd name="connsiteY10" fmla="*/ 14413 h 92032"/>
                    <a:gd name="connsiteX11" fmla="*/ 60331 w 69388"/>
                    <a:gd name="connsiteY11" fmla="*/ 20128 h 92032"/>
                    <a:gd name="connsiteX12" fmla="*/ 68022 w 69388"/>
                    <a:gd name="connsiteY12" fmla="*/ 10316 h 92032"/>
                    <a:gd name="connsiteX13" fmla="*/ 57096 w 69388"/>
                    <a:gd name="connsiteY13" fmla="*/ 3109 h 92032"/>
                    <a:gd name="connsiteX14" fmla="*/ 42323 w 69388"/>
                    <a:gd name="connsiteY14" fmla="*/ 0 h 92032"/>
                    <a:gd name="connsiteX15" fmla="*/ 21350 w 69388"/>
                    <a:gd name="connsiteY15" fmla="*/ 5463 h 92032"/>
                    <a:gd name="connsiteX16" fmla="*/ 5967 w 69388"/>
                    <a:gd name="connsiteY16" fmla="*/ 21224 h 92032"/>
                    <a:gd name="connsiteX17" fmla="*/ 0 w 69388"/>
                    <a:gd name="connsiteY17" fmla="*/ 46169 h 92032"/>
                    <a:gd name="connsiteX18" fmla="*/ 11915 w 69388"/>
                    <a:gd name="connsiteY18" fmla="*/ 79937 h 92032"/>
                    <a:gd name="connsiteX19" fmla="*/ 41209 w 69388"/>
                    <a:gd name="connsiteY19" fmla="*/ 92032 h 9203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69388" h="92032">
                      <a:moveTo>
                        <a:pt x="41209" y="92032"/>
                      </a:moveTo>
                      <a:cubicBezTo>
                        <a:pt x="46421" y="92032"/>
                        <a:pt x="51506" y="91044"/>
                        <a:pt x="56359" y="89049"/>
                      </a:cubicBezTo>
                      <a:cubicBezTo>
                        <a:pt x="61193" y="87180"/>
                        <a:pt x="65542" y="84448"/>
                        <a:pt x="69388" y="80854"/>
                      </a:cubicBezTo>
                      <a:lnTo>
                        <a:pt x="63188" y="71042"/>
                      </a:lnTo>
                      <a:cubicBezTo>
                        <a:pt x="60331" y="73647"/>
                        <a:pt x="57222" y="75642"/>
                        <a:pt x="53753" y="77242"/>
                      </a:cubicBezTo>
                      <a:cubicBezTo>
                        <a:pt x="50285" y="78859"/>
                        <a:pt x="46546" y="79722"/>
                        <a:pt x="42449" y="79722"/>
                      </a:cubicBezTo>
                      <a:cubicBezTo>
                        <a:pt x="34254" y="79596"/>
                        <a:pt x="27676" y="76487"/>
                        <a:pt x="22842" y="70538"/>
                      </a:cubicBezTo>
                      <a:cubicBezTo>
                        <a:pt x="18008" y="64464"/>
                        <a:pt x="15527" y="56395"/>
                        <a:pt x="15402" y="46205"/>
                      </a:cubicBezTo>
                      <a:cubicBezTo>
                        <a:pt x="15527" y="35907"/>
                        <a:pt x="18133" y="27712"/>
                        <a:pt x="23094" y="21620"/>
                      </a:cubicBezTo>
                      <a:cubicBezTo>
                        <a:pt x="28179" y="15545"/>
                        <a:pt x="34757" y="12436"/>
                        <a:pt x="42826" y="12311"/>
                      </a:cubicBezTo>
                      <a:cubicBezTo>
                        <a:pt x="46295" y="12311"/>
                        <a:pt x="49530" y="13047"/>
                        <a:pt x="52261" y="14413"/>
                      </a:cubicBezTo>
                      <a:cubicBezTo>
                        <a:pt x="55119" y="15905"/>
                        <a:pt x="57850" y="17756"/>
                        <a:pt x="60331" y="20128"/>
                      </a:cubicBezTo>
                      <a:lnTo>
                        <a:pt x="68022" y="10316"/>
                      </a:lnTo>
                      <a:cubicBezTo>
                        <a:pt x="64787" y="7458"/>
                        <a:pt x="61193" y="5104"/>
                        <a:pt x="57096" y="3109"/>
                      </a:cubicBezTo>
                      <a:cubicBezTo>
                        <a:pt x="52872" y="1114"/>
                        <a:pt x="48038" y="126"/>
                        <a:pt x="42323" y="0"/>
                      </a:cubicBezTo>
                      <a:cubicBezTo>
                        <a:pt x="34757" y="0"/>
                        <a:pt x="27802" y="1869"/>
                        <a:pt x="21350" y="5463"/>
                      </a:cubicBezTo>
                      <a:cubicBezTo>
                        <a:pt x="15024" y="9058"/>
                        <a:pt x="9938" y="14269"/>
                        <a:pt x="5967" y="21224"/>
                      </a:cubicBezTo>
                      <a:cubicBezTo>
                        <a:pt x="2121" y="28054"/>
                        <a:pt x="126" y="36374"/>
                        <a:pt x="0" y="46169"/>
                      </a:cubicBezTo>
                      <a:cubicBezTo>
                        <a:pt x="252" y="60690"/>
                        <a:pt x="4223" y="71994"/>
                        <a:pt x="11915" y="79937"/>
                      </a:cubicBezTo>
                      <a:cubicBezTo>
                        <a:pt x="19499" y="87935"/>
                        <a:pt x="29294" y="91906"/>
                        <a:pt x="41209" y="92032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b="1"/>
                </a:p>
              </p:txBody>
            </p:sp>
            <p:sp>
              <p:nvSpPr>
                <p:cNvPr id="21" name="任意多边形: 形状 20"/>
                <p:cNvSpPr/>
                <p:nvPr/>
              </p:nvSpPr>
              <p:spPr>
                <a:xfrm>
                  <a:off x="10279225" y="962037"/>
                  <a:ext cx="81321" cy="91960"/>
                </a:xfrm>
                <a:custGeom>
                  <a:gdLst>
                    <a:gd name="connsiteX0" fmla="*/ 40723 w 81321"/>
                    <a:gd name="connsiteY0" fmla="*/ 79668 h 91960"/>
                    <a:gd name="connsiteX1" fmla="*/ 22356 w 81321"/>
                    <a:gd name="connsiteY1" fmla="*/ 70484 h 91960"/>
                    <a:gd name="connsiteX2" fmla="*/ 15402 w 81321"/>
                    <a:gd name="connsiteY2" fmla="*/ 46151 h 91960"/>
                    <a:gd name="connsiteX3" fmla="*/ 22356 w 81321"/>
                    <a:gd name="connsiteY3" fmla="*/ 21566 h 91960"/>
                    <a:gd name="connsiteX4" fmla="*/ 40723 w 81321"/>
                    <a:gd name="connsiteY4" fmla="*/ 12257 h 91960"/>
                    <a:gd name="connsiteX5" fmla="*/ 59090 w 81321"/>
                    <a:gd name="connsiteY5" fmla="*/ 21566 h 91960"/>
                    <a:gd name="connsiteX6" fmla="*/ 66171 w 81321"/>
                    <a:gd name="connsiteY6" fmla="*/ 46151 h 91960"/>
                    <a:gd name="connsiteX7" fmla="*/ 59090 w 81321"/>
                    <a:gd name="connsiteY7" fmla="*/ 70484 h 91960"/>
                    <a:gd name="connsiteX8" fmla="*/ 40723 w 81321"/>
                    <a:gd name="connsiteY8" fmla="*/ 79668 h 91960"/>
                    <a:gd name="connsiteX9" fmla="*/ 40723 w 81321"/>
                    <a:gd name="connsiteY9" fmla="*/ 91960 h 91960"/>
                    <a:gd name="connsiteX10" fmla="*/ 60834 w 81321"/>
                    <a:gd name="connsiteY10" fmla="*/ 86497 h 91960"/>
                    <a:gd name="connsiteX11" fmla="*/ 75606 w 81321"/>
                    <a:gd name="connsiteY11" fmla="*/ 70862 h 91960"/>
                    <a:gd name="connsiteX12" fmla="*/ 81321 w 81321"/>
                    <a:gd name="connsiteY12" fmla="*/ 46169 h 91960"/>
                    <a:gd name="connsiteX13" fmla="*/ 75606 w 81321"/>
                    <a:gd name="connsiteY13" fmla="*/ 21224 h 91960"/>
                    <a:gd name="connsiteX14" fmla="*/ 60834 w 81321"/>
                    <a:gd name="connsiteY14" fmla="*/ 5463 h 91960"/>
                    <a:gd name="connsiteX15" fmla="*/ 40723 w 81321"/>
                    <a:gd name="connsiteY15" fmla="*/ 0 h 91960"/>
                    <a:gd name="connsiteX16" fmla="*/ 20613 w 81321"/>
                    <a:gd name="connsiteY16" fmla="*/ 5463 h 91960"/>
                    <a:gd name="connsiteX17" fmla="*/ 5841 w 81321"/>
                    <a:gd name="connsiteY17" fmla="*/ 21224 h 91960"/>
                    <a:gd name="connsiteX18" fmla="*/ 0 w 81321"/>
                    <a:gd name="connsiteY18" fmla="*/ 46169 h 91960"/>
                    <a:gd name="connsiteX19" fmla="*/ 5841 w 81321"/>
                    <a:gd name="connsiteY19" fmla="*/ 70862 h 91960"/>
                    <a:gd name="connsiteX20" fmla="*/ 20613 w 81321"/>
                    <a:gd name="connsiteY20" fmla="*/ 86497 h 91960"/>
                    <a:gd name="connsiteX21" fmla="*/ 40723 w 81321"/>
                    <a:gd name="connsiteY21" fmla="*/ 91960 h 9196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81321" h="91960">
                      <a:moveTo>
                        <a:pt x="40723" y="79668"/>
                      </a:moveTo>
                      <a:cubicBezTo>
                        <a:pt x="33032" y="79542"/>
                        <a:pt x="26939" y="76433"/>
                        <a:pt x="22356" y="70484"/>
                      </a:cubicBezTo>
                      <a:cubicBezTo>
                        <a:pt x="17756" y="64410"/>
                        <a:pt x="15527" y="56341"/>
                        <a:pt x="15402" y="46151"/>
                      </a:cubicBezTo>
                      <a:cubicBezTo>
                        <a:pt x="15527" y="35853"/>
                        <a:pt x="17756" y="27658"/>
                        <a:pt x="22356" y="21566"/>
                      </a:cubicBezTo>
                      <a:cubicBezTo>
                        <a:pt x="26957" y="15491"/>
                        <a:pt x="33032" y="12382"/>
                        <a:pt x="40723" y="12257"/>
                      </a:cubicBezTo>
                      <a:cubicBezTo>
                        <a:pt x="48415" y="12382"/>
                        <a:pt x="54508" y="15491"/>
                        <a:pt x="59090" y="21566"/>
                      </a:cubicBezTo>
                      <a:cubicBezTo>
                        <a:pt x="63673" y="27640"/>
                        <a:pt x="66045" y="35835"/>
                        <a:pt x="66171" y="46151"/>
                      </a:cubicBezTo>
                      <a:cubicBezTo>
                        <a:pt x="66045" y="56323"/>
                        <a:pt x="63691" y="64392"/>
                        <a:pt x="59090" y="70484"/>
                      </a:cubicBezTo>
                      <a:cubicBezTo>
                        <a:pt x="54508" y="76433"/>
                        <a:pt x="48433" y="79542"/>
                        <a:pt x="40723" y="79668"/>
                      </a:cubicBezTo>
                      <a:close/>
                      <a:moveTo>
                        <a:pt x="40723" y="91960"/>
                      </a:moveTo>
                      <a:cubicBezTo>
                        <a:pt x="47930" y="91960"/>
                        <a:pt x="54633" y="90091"/>
                        <a:pt x="60834" y="86497"/>
                      </a:cubicBezTo>
                      <a:cubicBezTo>
                        <a:pt x="66908" y="82903"/>
                        <a:pt x="71886" y="77691"/>
                        <a:pt x="75606" y="70862"/>
                      </a:cubicBezTo>
                      <a:cubicBezTo>
                        <a:pt x="79326" y="64158"/>
                        <a:pt x="81321" y="55838"/>
                        <a:pt x="81321" y="46169"/>
                      </a:cubicBezTo>
                      <a:cubicBezTo>
                        <a:pt x="81321" y="36356"/>
                        <a:pt x="79326" y="28054"/>
                        <a:pt x="75606" y="21224"/>
                      </a:cubicBezTo>
                      <a:cubicBezTo>
                        <a:pt x="71886" y="14269"/>
                        <a:pt x="66926" y="9058"/>
                        <a:pt x="60834" y="5463"/>
                      </a:cubicBezTo>
                      <a:cubicBezTo>
                        <a:pt x="54633" y="1869"/>
                        <a:pt x="47930" y="0"/>
                        <a:pt x="40723" y="0"/>
                      </a:cubicBezTo>
                      <a:cubicBezTo>
                        <a:pt x="33391" y="0"/>
                        <a:pt x="26706" y="1869"/>
                        <a:pt x="20613" y="5463"/>
                      </a:cubicBezTo>
                      <a:cubicBezTo>
                        <a:pt x="14539" y="9058"/>
                        <a:pt x="9561" y="14269"/>
                        <a:pt x="5841" y="21224"/>
                      </a:cubicBezTo>
                      <a:cubicBezTo>
                        <a:pt x="2121" y="28054"/>
                        <a:pt x="126" y="36374"/>
                        <a:pt x="0" y="46169"/>
                      </a:cubicBezTo>
                      <a:cubicBezTo>
                        <a:pt x="126" y="55856"/>
                        <a:pt x="2103" y="64158"/>
                        <a:pt x="5841" y="70862"/>
                      </a:cubicBezTo>
                      <a:cubicBezTo>
                        <a:pt x="9561" y="77691"/>
                        <a:pt x="14521" y="82903"/>
                        <a:pt x="20613" y="86497"/>
                      </a:cubicBezTo>
                      <a:cubicBezTo>
                        <a:pt x="26706" y="90091"/>
                        <a:pt x="33409" y="91960"/>
                        <a:pt x="40723" y="91960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b="1"/>
                </a:p>
              </p:txBody>
            </p:sp>
            <p:sp>
              <p:nvSpPr>
                <p:cNvPr id="22" name="任意多边形: 形状 21"/>
                <p:cNvSpPr/>
                <p:nvPr/>
              </p:nvSpPr>
              <p:spPr>
                <a:xfrm>
                  <a:off x="10385203" y="962019"/>
                  <a:ext cx="120804" cy="89875"/>
                </a:xfrm>
                <a:custGeom>
                  <a:gdLst>
                    <a:gd name="connsiteX0" fmla="*/ 36 w 120804"/>
                    <a:gd name="connsiteY0" fmla="*/ 89858 h 89875"/>
                    <a:gd name="connsiteX1" fmla="*/ 14683 w 120804"/>
                    <a:gd name="connsiteY1" fmla="*/ 89858 h 89875"/>
                    <a:gd name="connsiteX2" fmla="*/ 14683 w 120804"/>
                    <a:gd name="connsiteY2" fmla="*/ 26310 h 89875"/>
                    <a:gd name="connsiteX3" fmla="*/ 26220 w 120804"/>
                    <a:gd name="connsiteY3" fmla="*/ 16138 h 89875"/>
                    <a:gd name="connsiteX4" fmla="*/ 36770 w 120804"/>
                    <a:gd name="connsiteY4" fmla="*/ 12904 h 89875"/>
                    <a:gd name="connsiteX5" fmla="*/ 49062 w 120804"/>
                    <a:gd name="connsiteY5" fmla="*/ 18367 h 89875"/>
                    <a:gd name="connsiteX6" fmla="*/ 53034 w 120804"/>
                    <a:gd name="connsiteY6" fmla="*/ 36249 h 89875"/>
                    <a:gd name="connsiteX7" fmla="*/ 53034 w 120804"/>
                    <a:gd name="connsiteY7" fmla="*/ 89876 h 89875"/>
                    <a:gd name="connsiteX8" fmla="*/ 67807 w 120804"/>
                    <a:gd name="connsiteY8" fmla="*/ 89876 h 89875"/>
                    <a:gd name="connsiteX9" fmla="*/ 67807 w 120804"/>
                    <a:gd name="connsiteY9" fmla="*/ 26310 h 89875"/>
                    <a:gd name="connsiteX10" fmla="*/ 79344 w 120804"/>
                    <a:gd name="connsiteY10" fmla="*/ 16138 h 89875"/>
                    <a:gd name="connsiteX11" fmla="*/ 89894 w 120804"/>
                    <a:gd name="connsiteY11" fmla="*/ 12904 h 89875"/>
                    <a:gd name="connsiteX12" fmla="*/ 102186 w 120804"/>
                    <a:gd name="connsiteY12" fmla="*/ 18367 h 89875"/>
                    <a:gd name="connsiteX13" fmla="*/ 106158 w 120804"/>
                    <a:gd name="connsiteY13" fmla="*/ 36249 h 89875"/>
                    <a:gd name="connsiteX14" fmla="*/ 106158 w 120804"/>
                    <a:gd name="connsiteY14" fmla="*/ 89876 h 89875"/>
                    <a:gd name="connsiteX15" fmla="*/ 120805 w 120804"/>
                    <a:gd name="connsiteY15" fmla="*/ 89876 h 89875"/>
                    <a:gd name="connsiteX16" fmla="*/ 120805 w 120804"/>
                    <a:gd name="connsiteY16" fmla="*/ 34398 h 89875"/>
                    <a:gd name="connsiteX17" fmla="*/ 114353 w 120804"/>
                    <a:gd name="connsiteY17" fmla="*/ 8824 h 89875"/>
                    <a:gd name="connsiteX18" fmla="*/ 94243 w 120804"/>
                    <a:gd name="connsiteY18" fmla="*/ 18 h 89875"/>
                    <a:gd name="connsiteX19" fmla="*/ 79218 w 120804"/>
                    <a:gd name="connsiteY19" fmla="*/ 4727 h 89875"/>
                    <a:gd name="connsiteX20" fmla="*/ 65308 w 120804"/>
                    <a:gd name="connsiteY20" fmla="*/ 16767 h 89875"/>
                    <a:gd name="connsiteX21" fmla="*/ 56862 w 120804"/>
                    <a:gd name="connsiteY21" fmla="*/ 4475 h 89875"/>
                    <a:gd name="connsiteX22" fmla="*/ 41101 w 120804"/>
                    <a:gd name="connsiteY22" fmla="*/ 0 h 89875"/>
                    <a:gd name="connsiteX23" fmla="*/ 26328 w 120804"/>
                    <a:gd name="connsiteY23" fmla="*/ 4349 h 89875"/>
                    <a:gd name="connsiteX24" fmla="*/ 13784 w 120804"/>
                    <a:gd name="connsiteY24" fmla="*/ 15024 h 89875"/>
                    <a:gd name="connsiteX25" fmla="*/ 13281 w 120804"/>
                    <a:gd name="connsiteY25" fmla="*/ 15024 h 89875"/>
                    <a:gd name="connsiteX26" fmla="*/ 12041 w 120804"/>
                    <a:gd name="connsiteY26" fmla="*/ 2246 h 89875"/>
                    <a:gd name="connsiteX27" fmla="*/ 0 w 120804"/>
                    <a:gd name="connsiteY27" fmla="*/ 2246 h 89875"/>
                    <a:gd name="connsiteX28" fmla="*/ 0 w 120804"/>
                    <a:gd name="connsiteY28" fmla="*/ 89858 h 898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804" h="89875">
                      <a:moveTo>
                        <a:pt x="36" y="89858"/>
                      </a:moveTo>
                      <a:lnTo>
                        <a:pt x="14683" y="89858"/>
                      </a:lnTo>
                      <a:lnTo>
                        <a:pt x="14683" y="26310"/>
                      </a:lnTo>
                      <a:cubicBezTo>
                        <a:pt x="18654" y="21710"/>
                        <a:pt x="22626" y="18367"/>
                        <a:pt x="26220" y="16138"/>
                      </a:cubicBezTo>
                      <a:cubicBezTo>
                        <a:pt x="29941" y="14036"/>
                        <a:pt x="33427" y="12904"/>
                        <a:pt x="36770" y="12904"/>
                      </a:cubicBezTo>
                      <a:cubicBezTo>
                        <a:pt x="42359" y="12778"/>
                        <a:pt x="46456" y="14647"/>
                        <a:pt x="49062" y="18367"/>
                      </a:cubicBezTo>
                      <a:cubicBezTo>
                        <a:pt x="51794" y="22087"/>
                        <a:pt x="53160" y="28054"/>
                        <a:pt x="53034" y="36249"/>
                      </a:cubicBezTo>
                      <a:lnTo>
                        <a:pt x="53034" y="89876"/>
                      </a:lnTo>
                      <a:lnTo>
                        <a:pt x="67807" y="89876"/>
                      </a:lnTo>
                      <a:lnTo>
                        <a:pt x="67807" y="26310"/>
                      </a:lnTo>
                      <a:cubicBezTo>
                        <a:pt x="71904" y="21710"/>
                        <a:pt x="75750" y="18367"/>
                        <a:pt x="79344" y="16138"/>
                      </a:cubicBezTo>
                      <a:cubicBezTo>
                        <a:pt x="82939" y="14036"/>
                        <a:pt x="86551" y="12904"/>
                        <a:pt x="89894" y="12904"/>
                      </a:cubicBezTo>
                      <a:cubicBezTo>
                        <a:pt x="95357" y="12778"/>
                        <a:pt x="99580" y="14647"/>
                        <a:pt x="102186" y="18367"/>
                      </a:cubicBezTo>
                      <a:cubicBezTo>
                        <a:pt x="104918" y="22087"/>
                        <a:pt x="106158" y="28054"/>
                        <a:pt x="106158" y="36249"/>
                      </a:cubicBezTo>
                      <a:lnTo>
                        <a:pt x="106158" y="89876"/>
                      </a:lnTo>
                      <a:lnTo>
                        <a:pt x="120805" y="89876"/>
                      </a:lnTo>
                      <a:lnTo>
                        <a:pt x="120805" y="34398"/>
                      </a:lnTo>
                      <a:cubicBezTo>
                        <a:pt x="120805" y="23093"/>
                        <a:pt x="118702" y="14539"/>
                        <a:pt x="114353" y="8824"/>
                      </a:cubicBezTo>
                      <a:cubicBezTo>
                        <a:pt x="109878" y="2983"/>
                        <a:pt x="103175" y="18"/>
                        <a:pt x="94243" y="18"/>
                      </a:cubicBezTo>
                      <a:cubicBezTo>
                        <a:pt x="88905" y="144"/>
                        <a:pt x="83945" y="1635"/>
                        <a:pt x="79218" y="4727"/>
                      </a:cubicBezTo>
                      <a:cubicBezTo>
                        <a:pt x="74384" y="7710"/>
                        <a:pt x="69783" y="11807"/>
                        <a:pt x="65308" y="16767"/>
                      </a:cubicBezTo>
                      <a:cubicBezTo>
                        <a:pt x="63565" y="11556"/>
                        <a:pt x="60834" y="7458"/>
                        <a:pt x="56862" y="4475"/>
                      </a:cubicBezTo>
                      <a:cubicBezTo>
                        <a:pt x="53016" y="1617"/>
                        <a:pt x="47804" y="0"/>
                        <a:pt x="41101" y="0"/>
                      </a:cubicBezTo>
                      <a:cubicBezTo>
                        <a:pt x="35889" y="126"/>
                        <a:pt x="30929" y="1492"/>
                        <a:pt x="26328" y="4349"/>
                      </a:cubicBezTo>
                      <a:cubicBezTo>
                        <a:pt x="21853" y="7207"/>
                        <a:pt x="17648" y="10675"/>
                        <a:pt x="13784" y="15024"/>
                      </a:cubicBezTo>
                      <a:lnTo>
                        <a:pt x="13281" y="15024"/>
                      </a:lnTo>
                      <a:lnTo>
                        <a:pt x="12041" y="2246"/>
                      </a:lnTo>
                      <a:lnTo>
                        <a:pt x="0" y="2246"/>
                      </a:lnTo>
                      <a:lnTo>
                        <a:pt x="0" y="89858"/>
                      </a:ln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b="1"/>
                </a:p>
              </p:txBody>
            </p:sp>
          </p:grpSp>
          <p:sp>
            <p:nvSpPr>
              <p:cNvPr id="18" name="任意多边形: 形状 17"/>
              <p:cNvSpPr/>
              <p:nvPr userDrawn="1"/>
            </p:nvSpPr>
            <p:spPr>
              <a:xfrm>
                <a:off x="1086173" y="3300162"/>
                <a:ext cx="781977" cy="781959"/>
              </a:xfrm>
              <a:custGeom>
                <a:gdLst>
                  <a:gd name="connsiteX0" fmla="*/ 0 w 781977"/>
                  <a:gd name="connsiteY0" fmla="*/ 390989 h 781959"/>
                  <a:gd name="connsiteX1" fmla="*/ 34757 w 781977"/>
                  <a:gd name="connsiteY1" fmla="*/ 552355 h 781959"/>
                  <a:gd name="connsiteX2" fmla="*/ 114820 w 781977"/>
                  <a:gd name="connsiteY2" fmla="*/ 552355 h 781959"/>
                  <a:gd name="connsiteX3" fmla="*/ 266877 w 781977"/>
                  <a:gd name="connsiteY3" fmla="*/ 552355 h 781959"/>
                  <a:gd name="connsiteX4" fmla="*/ 341351 w 781977"/>
                  <a:gd name="connsiteY4" fmla="*/ 465463 h 781959"/>
                  <a:gd name="connsiteX5" fmla="*/ 179985 w 781977"/>
                  <a:gd name="connsiteY5" fmla="*/ 378570 h 781959"/>
                  <a:gd name="connsiteX6" fmla="*/ 179985 w 781977"/>
                  <a:gd name="connsiteY6" fmla="*/ 204786 h 781959"/>
                  <a:gd name="connsiteX7" fmla="*/ 440644 w 781977"/>
                  <a:gd name="connsiteY7" fmla="*/ 204786 h 781959"/>
                  <a:gd name="connsiteX8" fmla="*/ 440644 w 781977"/>
                  <a:gd name="connsiteY8" fmla="*/ 242023 h 781959"/>
                  <a:gd name="connsiteX9" fmla="*/ 217222 w 781977"/>
                  <a:gd name="connsiteY9" fmla="*/ 242023 h 781959"/>
                  <a:gd name="connsiteX10" fmla="*/ 217222 w 781977"/>
                  <a:gd name="connsiteY10" fmla="*/ 341316 h 781959"/>
                  <a:gd name="connsiteX11" fmla="*/ 378588 w 781977"/>
                  <a:gd name="connsiteY11" fmla="*/ 465445 h 781959"/>
                  <a:gd name="connsiteX12" fmla="*/ 126484 w 781977"/>
                  <a:gd name="connsiteY12" fmla="*/ 597140 h 781959"/>
                  <a:gd name="connsiteX13" fmla="*/ 58461 w 781977"/>
                  <a:gd name="connsiteY13" fmla="*/ 596763 h 781959"/>
                  <a:gd name="connsiteX14" fmla="*/ 390989 w 781977"/>
                  <a:gd name="connsiteY14" fmla="*/ 781960 h 781959"/>
                  <a:gd name="connsiteX15" fmla="*/ 722150 w 781977"/>
                  <a:gd name="connsiteY15" fmla="*/ 598758 h 781959"/>
                  <a:gd name="connsiteX16" fmla="*/ 692731 w 781977"/>
                  <a:gd name="connsiteY16" fmla="*/ 599387 h 781959"/>
                  <a:gd name="connsiteX17" fmla="*/ 539937 w 781977"/>
                  <a:gd name="connsiteY17" fmla="*/ 539937 h 781959"/>
                  <a:gd name="connsiteX18" fmla="*/ 539937 w 781977"/>
                  <a:gd name="connsiteY18" fmla="*/ 229640 h 781959"/>
                  <a:gd name="connsiteX19" fmla="*/ 465463 w 781977"/>
                  <a:gd name="connsiteY19" fmla="*/ 242059 h 781959"/>
                  <a:gd name="connsiteX20" fmla="*/ 465463 w 781977"/>
                  <a:gd name="connsiteY20" fmla="*/ 204822 h 781959"/>
                  <a:gd name="connsiteX21" fmla="*/ 589592 w 781977"/>
                  <a:gd name="connsiteY21" fmla="*/ 167585 h 781959"/>
                  <a:gd name="connsiteX22" fmla="*/ 589592 w 781977"/>
                  <a:gd name="connsiteY22" fmla="*/ 530771 h 781959"/>
                  <a:gd name="connsiteX23" fmla="*/ 618634 w 781977"/>
                  <a:gd name="connsiteY23" fmla="*/ 552373 h 781959"/>
                  <a:gd name="connsiteX24" fmla="*/ 705149 w 781977"/>
                  <a:gd name="connsiteY24" fmla="*/ 552373 h 781959"/>
                  <a:gd name="connsiteX25" fmla="*/ 747220 w 781977"/>
                  <a:gd name="connsiteY25" fmla="*/ 552373 h 781959"/>
                  <a:gd name="connsiteX26" fmla="*/ 781977 w 781977"/>
                  <a:gd name="connsiteY26" fmla="*/ 391007 h 781959"/>
                  <a:gd name="connsiteX27" fmla="*/ 390989 w 781977"/>
                  <a:gd name="connsiteY27" fmla="*/ 0 h 781959"/>
                  <a:gd name="connsiteX28" fmla="*/ 0 w 781977"/>
                  <a:gd name="connsiteY28" fmla="*/ 390989 h 78195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781977" h="781959">
                    <a:moveTo>
                      <a:pt x="0" y="390989"/>
                    </a:moveTo>
                    <a:cubicBezTo>
                      <a:pt x="0" y="448588"/>
                      <a:pt x="12418" y="503203"/>
                      <a:pt x="34757" y="552355"/>
                    </a:cubicBezTo>
                    <a:lnTo>
                      <a:pt x="114820" y="552355"/>
                    </a:lnTo>
                    <a:lnTo>
                      <a:pt x="266877" y="552355"/>
                    </a:lnTo>
                    <a:cubicBezTo>
                      <a:pt x="336769" y="530628"/>
                      <a:pt x="341351" y="490300"/>
                      <a:pt x="341351" y="465463"/>
                    </a:cubicBezTo>
                    <a:cubicBezTo>
                      <a:pt x="341351" y="378570"/>
                      <a:pt x="254459" y="366170"/>
                      <a:pt x="179985" y="378570"/>
                    </a:cubicBezTo>
                    <a:lnTo>
                      <a:pt x="179985" y="204786"/>
                    </a:lnTo>
                    <a:lnTo>
                      <a:pt x="440644" y="204786"/>
                    </a:lnTo>
                    <a:lnTo>
                      <a:pt x="440644" y="242023"/>
                    </a:lnTo>
                    <a:lnTo>
                      <a:pt x="217222" y="242023"/>
                    </a:lnTo>
                    <a:lnTo>
                      <a:pt x="217222" y="341316"/>
                    </a:lnTo>
                    <a:cubicBezTo>
                      <a:pt x="339860" y="342807"/>
                      <a:pt x="377097" y="383153"/>
                      <a:pt x="378588" y="465445"/>
                    </a:cubicBezTo>
                    <a:cubicBezTo>
                      <a:pt x="381320" y="608444"/>
                      <a:pt x="235589" y="599369"/>
                      <a:pt x="126484" y="597140"/>
                    </a:cubicBezTo>
                    <a:cubicBezTo>
                      <a:pt x="120032" y="597015"/>
                      <a:pt x="82795" y="596889"/>
                      <a:pt x="58461" y="596763"/>
                    </a:cubicBezTo>
                    <a:cubicBezTo>
                      <a:pt x="127472" y="707989"/>
                      <a:pt x="250613" y="781960"/>
                      <a:pt x="390989" y="781960"/>
                    </a:cubicBezTo>
                    <a:cubicBezTo>
                      <a:pt x="530502" y="781960"/>
                      <a:pt x="653014" y="708851"/>
                      <a:pt x="722150" y="598758"/>
                    </a:cubicBezTo>
                    <a:cubicBezTo>
                      <a:pt x="712463" y="599135"/>
                      <a:pt x="702669" y="599261"/>
                      <a:pt x="692731" y="599387"/>
                    </a:cubicBezTo>
                    <a:cubicBezTo>
                      <a:pt x="616765" y="599513"/>
                      <a:pt x="539937" y="588838"/>
                      <a:pt x="539937" y="539937"/>
                    </a:cubicBezTo>
                    <a:lnTo>
                      <a:pt x="539937" y="229640"/>
                    </a:lnTo>
                    <a:cubicBezTo>
                      <a:pt x="511632" y="234241"/>
                      <a:pt x="499968" y="237332"/>
                      <a:pt x="465463" y="242059"/>
                    </a:cubicBezTo>
                    <a:lnTo>
                      <a:pt x="465463" y="204822"/>
                    </a:lnTo>
                    <a:cubicBezTo>
                      <a:pt x="500345" y="192781"/>
                      <a:pt x="527518" y="183094"/>
                      <a:pt x="589592" y="167585"/>
                    </a:cubicBezTo>
                    <a:lnTo>
                      <a:pt x="589592" y="530771"/>
                    </a:lnTo>
                    <a:cubicBezTo>
                      <a:pt x="594552" y="542812"/>
                      <a:pt x="596547" y="550756"/>
                      <a:pt x="618634" y="552373"/>
                    </a:cubicBezTo>
                    <a:lnTo>
                      <a:pt x="705149" y="552373"/>
                    </a:lnTo>
                    <a:lnTo>
                      <a:pt x="747220" y="552373"/>
                    </a:lnTo>
                    <a:cubicBezTo>
                      <a:pt x="769559" y="503221"/>
                      <a:pt x="781977" y="448480"/>
                      <a:pt x="781977" y="391007"/>
                    </a:cubicBezTo>
                    <a:cubicBezTo>
                      <a:pt x="781995" y="175025"/>
                      <a:pt x="606971" y="0"/>
                      <a:pt x="390989" y="0"/>
                    </a:cubicBezTo>
                    <a:cubicBezTo>
                      <a:pt x="175007" y="0"/>
                      <a:pt x="0" y="175025"/>
                      <a:pt x="0" y="390989"/>
                    </a:cubicBezTo>
                    <a:close/>
                  </a:path>
                </a:pathLst>
              </a:custGeom>
              <a:solidFill>
                <a:srgbClr val="FF52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8" name="矩形 7">
              <a:hlinkClick r:id="rId1"/>
            </p:cNvPr>
            <p:cNvSpPr/>
            <p:nvPr userDrawn="1"/>
          </p:nvSpPr>
          <p:spPr>
            <a:xfrm>
              <a:off x="870547" y="7238685"/>
              <a:ext cx="3333750" cy="1143000"/>
            </a:xfrm>
            <a:prstGeom prst="rect">
              <a:avLst/>
            </a:pr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7" name="任意多边形: 形状 36"/>
          <p:cNvSpPr/>
          <p:nvPr userDrawn="1"/>
        </p:nvSpPr>
        <p:spPr>
          <a:xfrm>
            <a:off x="2" y="3832097"/>
            <a:ext cx="12195175" cy="3022731"/>
          </a:xfrm>
          <a:custGeom>
            <a:gdLst>
              <a:gd name="connsiteX0" fmla="*/ 7975600 w 12192000"/>
              <a:gd name="connsiteY0" fmla="*/ 1366 h 3023966"/>
              <a:gd name="connsiteX1" fmla="*/ 11319470 w 12192000"/>
              <a:gd name="connsiteY1" fmla="*/ 330723 h 3023966"/>
              <a:gd name="connsiteX2" fmla="*/ 12192000 w 12192000"/>
              <a:gd name="connsiteY2" fmla="*/ 498201 h 3023966"/>
              <a:gd name="connsiteX3" fmla="*/ 12192000 w 12192000"/>
              <a:gd name="connsiteY3" fmla="*/ 3023966 h 3023966"/>
              <a:gd name="connsiteX4" fmla="*/ 0 w 12192000"/>
              <a:gd name="connsiteY4" fmla="*/ 3023966 h 3023966"/>
              <a:gd name="connsiteX5" fmla="*/ 0 w 12192000"/>
              <a:gd name="connsiteY5" fmla="*/ 376472 h 3023966"/>
              <a:gd name="connsiteX6" fmla="*/ 345926 w 12192000"/>
              <a:gd name="connsiteY6" fmla="*/ 450479 h 3023966"/>
              <a:gd name="connsiteX7" fmla="*/ 2908300 w 12192000"/>
              <a:gd name="connsiteY7" fmla="*/ 674466 h 3023966"/>
              <a:gd name="connsiteX8" fmla="*/ 7975600 w 12192000"/>
              <a:gd name="connsiteY8" fmla="*/ 1366 h 30239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3023966">
                <a:moveTo>
                  <a:pt x="7975600" y="1366"/>
                </a:moveTo>
                <a:cubicBezTo>
                  <a:pt x="9159875" y="-16096"/>
                  <a:pt x="10251281" y="136105"/>
                  <a:pt x="11319470" y="330723"/>
                </a:cubicBezTo>
                <a:lnTo>
                  <a:pt x="12192000" y="498201"/>
                </a:lnTo>
                <a:lnTo>
                  <a:pt x="12192000" y="3023966"/>
                </a:lnTo>
                <a:lnTo>
                  <a:pt x="0" y="3023966"/>
                </a:lnTo>
                <a:lnTo>
                  <a:pt x="0" y="376472"/>
                </a:lnTo>
                <a:lnTo>
                  <a:pt x="345926" y="450479"/>
                </a:lnTo>
                <a:cubicBezTo>
                  <a:pt x="1074142" y="599258"/>
                  <a:pt x="1865313" y="710978"/>
                  <a:pt x="2908300" y="674466"/>
                </a:cubicBezTo>
                <a:cubicBezTo>
                  <a:pt x="4298950" y="625783"/>
                  <a:pt x="6396567" y="24649"/>
                  <a:pt x="7975600" y="1366"/>
                </a:cubicBezTo>
                <a:close/>
              </a:path>
            </a:pathLst>
          </a:custGeom>
          <a:solidFill>
            <a:srgbClr val="003399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705">
              <a:latin typeface="HarmonyOS Sans SC Light" panose="00000400000000000000" pitchFamily="2" charset="-122"/>
              <a:ea typeface="阿里巴巴普惠体 2.0 55 Regular" panose="00020600040101010101" pitchFamily="18" charset="-122"/>
              <a:cs typeface="阿里巴巴普惠体 2.0 55 Regular" panose="00020600040101010101" pitchFamily="18" charset="-122"/>
              <a:sym typeface="HarmonyOS Sans SC Light" panose="00000400000000000000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E9B58D7-1395-4E39-9ADD-135C70BD982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8D6F981-475F-478F-8EF8-F22F2DA5D1A0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42212151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任意多边形: 形状 33"/>
          <p:cNvSpPr/>
          <p:nvPr/>
        </p:nvSpPr>
        <p:spPr>
          <a:xfrm>
            <a:off x="6902926" y="933450"/>
            <a:ext cx="5384324" cy="6372225"/>
          </a:xfrm>
          <a:custGeom>
            <a:gdLst>
              <a:gd name="connsiteX0" fmla="*/ 202724 w 5384324"/>
              <a:gd name="connsiteY0" fmla="*/ 5667375 h 6372225"/>
              <a:gd name="connsiteX1" fmla="*/ 202724 w 5384324"/>
              <a:gd name="connsiteY1" fmla="*/ 5591175 h 6372225"/>
              <a:gd name="connsiteX2" fmla="*/ 907574 w 5384324"/>
              <a:gd name="connsiteY2" fmla="*/ 819150 h 6372225"/>
              <a:gd name="connsiteX3" fmla="*/ 2241074 w 5384324"/>
              <a:gd name="connsiteY3" fmla="*/ 0 h 6372225"/>
              <a:gd name="connsiteX4" fmla="*/ 2907824 w 5384324"/>
              <a:gd name="connsiteY4" fmla="*/ 628650 h 6372225"/>
              <a:gd name="connsiteX5" fmla="*/ 3393599 w 5384324"/>
              <a:gd name="connsiteY5" fmla="*/ 361950 h 6372225"/>
              <a:gd name="connsiteX6" fmla="*/ 4384199 w 5384324"/>
              <a:gd name="connsiteY6" fmla="*/ 752475 h 6372225"/>
              <a:gd name="connsiteX7" fmla="*/ 5384324 w 5384324"/>
              <a:gd name="connsiteY7" fmla="*/ 5895975 h 6372225"/>
              <a:gd name="connsiteX8" fmla="*/ 4927124 w 5384324"/>
              <a:gd name="connsiteY8" fmla="*/ 6372225 h 6372225"/>
              <a:gd name="connsiteX9" fmla="*/ 1364774 w 5384324"/>
              <a:gd name="connsiteY9" fmla="*/ 6353175 h 6372225"/>
              <a:gd name="connsiteX10" fmla="*/ 116999 w 5384324"/>
              <a:gd name="connsiteY10" fmla="*/ 6076950 h 6372225"/>
              <a:gd name="connsiteX11" fmla="*/ 126524 w 5384324"/>
              <a:gd name="connsiteY11" fmla="*/ 6076950 h 63722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384324" h="6372225">
                <a:moveTo>
                  <a:pt x="202724" y="5667375"/>
                </a:moveTo>
                <a:cubicBezTo>
                  <a:pt x="143986" y="6033294"/>
                  <a:pt x="85249" y="6399213"/>
                  <a:pt x="202724" y="5591175"/>
                </a:cubicBezTo>
                <a:cubicBezTo>
                  <a:pt x="320199" y="4783137"/>
                  <a:pt x="748824" y="1655763"/>
                  <a:pt x="907574" y="819150"/>
                </a:cubicBezTo>
                <a:lnTo>
                  <a:pt x="2241074" y="0"/>
                </a:lnTo>
                <a:lnTo>
                  <a:pt x="2907824" y="628650"/>
                </a:lnTo>
                <a:lnTo>
                  <a:pt x="3393599" y="361950"/>
                </a:lnTo>
                <a:lnTo>
                  <a:pt x="4384199" y="752475"/>
                </a:lnTo>
                <a:lnTo>
                  <a:pt x="5384324" y="5895975"/>
                </a:lnTo>
                <a:lnTo>
                  <a:pt x="4927124" y="6372225"/>
                </a:lnTo>
                <a:lnTo>
                  <a:pt x="1364774" y="6353175"/>
                </a:lnTo>
                <a:cubicBezTo>
                  <a:pt x="563087" y="6303963"/>
                  <a:pt x="116999" y="6076950"/>
                  <a:pt x="116999" y="6076950"/>
                </a:cubicBezTo>
                <a:cubicBezTo>
                  <a:pt x="-89376" y="6030913"/>
                  <a:pt x="18574" y="6053931"/>
                  <a:pt x="126524" y="6076950"/>
                </a:cubicBezTo>
              </a:path>
            </a:pathLst>
          </a:custGeom>
          <a:gradFill>
            <a:gsLst>
              <a:gs pos="100000">
                <a:schemeClr val="bg1">
                  <a:alpha val="17000"/>
                </a:schemeClr>
              </a:gs>
              <a:gs pos="0">
                <a:srgbClr val="1D42E1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13" name="任意多边形: 形状 12"/>
          <p:cNvSpPr/>
          <p:nvPr/>
        </p:nvSpPr>
        <p:spPr>
          <a:xfrm>
            <a:off x="11049000" y="4635500"/>
            <a:ext cx="1143000" cy="2400300"/>
          </a:xfrm>
          <a:custGeom>
            <a:gdLst>
              <a:gd name="connsiteX0" fmla="*/ 685800 w 1143000"/>
              <a:gd name="connsiteY0" fmla="*/ 0 h 2400300"/>
              <a:gd name="connsiteX1" fmla="*/ 1143000 w 1143000"/>
              <a:gd name="connsiteY1" fmla="*/ 2400300 h 2400300"/>
              <a:gd name="connsiteX2" fmla="*/ 533400 w 1143000"/>
              <a:gd name="connsiteY2" fmla="*/ 2400300 h 2400300"/>
              <a:gd name="connsiteX3" fmla="*/ 0 w 1143000"/>
              <a:gd name="connsiteY3" fmla="*/ 1435100 h 2400300"/>
              <a:gd name="connsiteX4" fmla="*/ 685800 w 1143000"/>
              <a:gd name="connsiteY4" fmla="*/ 0 h 24003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3000" h="2400300">
                <a:moveTo>
                  <a:pt x="685800" y="0"/>
                </a:moveTo>
                <a:lnTo>
                  <a:pt x="1143000" y="2400300"/>
                </a:lnTo>
                <a:lnTo>
                  <a:pt x="533400" y="2400300"/>
                </a:lnTo>
                <a:lnTo>
                  <a:pt x="0" y="1435100"/>
                </a:lnTo>
                <a:lnTo>
                  <a:pt x="685800" y="0"/>
                </a:lnTo>
                <a:close/>
              </a:path>
            </a:pathLst>
          </a:custGeom>
          <a:gradFill>
            <a:gsLst>
              <a:gs pos="19000">
                <a:srgbClr val="C3CFE4">
                  <a:alpha val="25000"/>
                </a:srgbClr>
              </a:gs>
              <a:gs pos="100000">
                <a:srgbClr val="FFFFFF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3" name="图片 42" descr="D:\51PPT模板网\51pptmoban.com\图片.jpg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>
            <a:off x="6868713" y="1041398"/>
            <a:ext cx="4916888" cy="5816601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-58056" y="1435100"/>
            <a:ext cx="7155320" cy="2334504"/>
            <a:chOff x="-58056" y="1435100"/>
            <a:chExt cx="7155320" cy="2334504"/>
          </a:xfrm>
        </p:grpSpPr>
        <p:sp>
          <p:nvSpPr>
            <p:cNvPr id="5" name="任意多边形: 形状 4"/>
            <p:cNvSpPr/>
            <p:nvPr/>
          </p:nvSpPr>
          <p:spPr>
            <a:xfrm>
              <a:off x="-57701" y="2194804"/>
              <a:ext cx="7154965" cy="1574800"/>
            </a:xfrm>
            <a:custGeom>
              <a:gdLst>
                <a:gd name="connsiteX0" fmla="*/ 0 w 5366224"/>
                <a:gd name="connsiteY0" fmla="*/ 0 h 1181100"/>
                <a:gd name="connsiteX1" fmla="*/ 4775674 w 5366224"/>
                <a:gd name="connsiteY1" fmla="*/ 0 h 1181100"/>
                <a:gd name="connsiteX2" fmla="*/ 5366224 w 5366224"/>
                <a:gd name="connsiteY2" fmla="*/ 590550 h 1181100"/>
                <a:gd name="connsiteX3" fmla="*/ 4775674 w 5366224"/>
                <a:gd name="connsiteY3" fmla="*/ 1181100 h 1181100"/>
                <a:gd name="connsiteX4" fmla="*/ 0 w 5366224"/>
                <a:gd name="connsiteY4" fmla="*/ 1181100 h 1181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6224" h="1181100">
                  <a:moveTo>
                    <a:pt x="0" y="0"/>
                  </a:moveTo>
                  <a:lnTo>
                    <a:pt x="4775674" y="0"/>
                  </a:lnTo>
                  <a:cubicBezTo>
                    <a:pt x="5101826" y="0"/>
                    <a:pt x="5366224" y="264398"/>
                    <a:pt x="5366224" y="590550"/>
                  </a:cubicBezTo>
                  <a:cubicBezTo>
                    <a:pt x="5366224" y="916702"/>
                    <a:pt x="5101826" y="1181100"/>
                    <a:pt x="4775674" y="1181100"/>
                  </a:cubicBezTo>
                  <a:lnTo>
                    <a:pt x="0" y="1181100"/>
                  </a:lnTo>
                  <a:close/>
                </a:path>
              </a:pathLst>
            </a:custGeom>
            <a:solidFill>
              <a:schemeClr val="bg1"/>
            </a:solidFill>
            <a:ln w="25400">
              <a:gradFill flip="none" rotWithShape="1"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rgbClr val="1D42E1"/>
                  </a:gs>
                </a:gsLst>
                <a:lin ang="0" scaled="1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628" name="任意多边形: 形状 1627"/>
            <p:cNvSpPr/>
            <p:nvPr/>
          </p:nvSpPr>
          <p:spPr>
            <a:xfrm>
              <a:off x="-58056" y="1435100"/>
              <a:ext cx="7154965" cy="1574800"/>
            </a:xfrm>
            <a:custGeom>
              <a:gdLst>
                <a:gd name="connsiteX0" fmla="*/ 0 w 5366224"/>
                <a:gd name="connsiteY0" fmla="*/ 0 h 1181100"/>
                <a:gd name="connsiteX1" fmla="*/ 4775674 w 5366224"/>
                <a:gd name="connsiteY1" fmla="*/ 0 h 1181100"/>
                <a:gd name="connsiteX2" fmla="*/ 5366224 w 5366224"/>
                <a:gd name="connsiteY2" fmla="*/ 590550 h 1181100"/>
                <a:gd name="connsiteX3" fmla="*/ 4775674 w 5366224"/>
                <a:gd name="connsiteY3" fmla="*/ 1181100 h 1181100"/>
                <a:gd name="connsiteX4" fmla="*/ 0 w 5366224"/>
                <a:gd name="connsiteY4" fmla="*/ 1181100 h 1181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6224" h="1181100">
                  <a:moveTo>
                    <a:pt x="0" y="0"/>
                  </a:moveTo>
                  <a:lnTo>
                    <a:pt x="4775674" y="0"/>
                  </a:lnTo>
                  <a:cubicBezTo>
                    <a:pt x="5101826" y="0"/>
                    <a:pt x="5366224" y="264398"/>
                    <a:pt x="5366224" y="590550"/>
                  </a:cubicBezTo>
                  <a:cubicBezTo>
                    <a:pt x="5366224" y="916702"/>
                    <a:pt x="5101826" y="1181100"/>
                    <a:pt x="4775674" y="1181100"/>
                  </a:cubicBezTo>
                  <a:lnTo>
                    <a:pt x="0" y="1181100"/>
                  </a:lnTo>
                  <a:close/>
                </a:path>
              </a:pathLst>
            </a:custGeom>
            <a:gradFill>
              <a:gsLst>
                <a:gs pos="0">
                  <a:schemeClr val="bg1"/>
                </a:gs>
                <a:gs pos="87000">
                  <a:srgbClr val="1D42E1"/>
                </a:gs>
              </a:gsLst>
              <a:lin ang="0" scaled="1"/>
            </a:gradFill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tx1"/>
                </a:solidFill>
              </a:endParaRPr>
            </a:p>
          </p:txBody>
        </p:sp>
      </p:grpSp>
      <p:sp>
        <p:nvSpPr>
          <p:cNvPr id="44" name="文本框 43"/>
          <p:cNvSpPr txBox="1"/>
          <p:nvPr/>
        </p:nvSpPr>
        <p:spPr>
          <a:xfrm>
            <a:off x="1188886" y="1783717"/>
            <a:ext cx="555307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bg1"/>
                </a:solidFill>
                <a:latin typeface="阿里巴巴普惠体 2.0 115 Black" panose="00020600040101010101" pitchFamily="18" charset="-122"/>
                <a:ea typeface="阿里巴巴普惠体 2.0 115 Black" panose="00020600040101010101" pitchFamily="18" charset="-122"/>
                <a:cs typeface="阿里巴巴普惠体 2.0 115 Black" panose="00020600040101010101" pitchFamily="18" charset="-122"/>
              </a:rPr>
              <a:t>2024</a:t>
            </a:r>
            <a:r>
              <a:rPr lang="zh-CN" altLang="en-US" sz="2800" b="1">
                <a:solidFill>
                  <a:schemeClr val="bg1"/>
                </a:solidFill>
                <a:latin typeface="阿里巴巴普惠体 2.0 115 Black" panose="00020600040101010101" pitchFamily="18" charset="-122"/>
                <a:ea typeface="阿里巴巴普惠体 2.0 115 Black" panose="00020600040101010101" pitchFamily="18" charset="-122"/>
                <a:cs typeface="阿里巴巴普惠体 2.0 115 Black" panose="00020600040101010101" pitchFamily="18" charset="-122"/>
              </a:rPr>
              <a:t>年工作总结汇报及</a:t>
            </a:r>
            <a:r>
              <a:rPr lang="en-US" altLang="zh-CN" sz="2800" b="1">
                <a:solidFill>
                  <a:schemeClr val="bg1"/>
                </a:solidFill>
                <a:latin typeface="阿里巴巴普惠体 2.0 115 Black" panose="00020600040101010101" pitchFamily="18" charset="-122"/>
                <a:ea typeface="阿里巴巴普惠体 2.0 115 Black" panose="00020600040101010101" pitchFamily="18" charset="-122"/>
                <a:cs typeface="阿里巴巴普惠体 2.0 115 Black" panose="00020600040101010101" pitchFamily="18" charset="-122"/>
              </a:rPr>
              <a:t>2025</a:t>
            </a:r>
            <a:r>
              <a:rPr lang="zh-CN" altLang="en-US" sz="2800" b="1">
                <a:solidFill>
                  <a:schemeClr val="bg1"/>
                </a:solidFill>
                <a:latin typeface="阿里巴巴普惠体 2.0 115 Black" panose="00020600040101010101" pitchFamily="18" charset="-122"/>
                <a:ea typeface="阿里巴巴普惠体 2.0 115 Black" panose="00020600040101010101" pitchFamily="18" charset="-122"/>
                <a:cs typeface="阿里巴巴普惠体 2.0 115 Black" panose="00020600040101010101" pitchFamily="18" charset="-122"/>
              </a:rPr>
              <a:t>年计划</a:t>
            </a:r>
            <a:endParaRPr lang="zh-CN" altLang="en-US" sz="2800" b="1">
              <a:solidFill>
                <a:schemeClr val="bg1"/>
              </a:solidFill>
              <a:latin typeface="阿里巴巴普惠体 2.0 115 Black" panose="00020600040101010101" pitchFamily="18" charset="-122"/>
              <a:ea typeface="阿里巴巴普惠体 2.0 115 Black" panose="00020600040101010101" pitchFamily="18" charset="-122"/>
              <a:cs typeface="阿里巴巴普惠体 2.0 115 Black" panose="00020600040101010101" pitchFamily="18" charset="-122"/>
            </a:endParaRPr>
          </a:p>
        </p:txBody>
      </p:sp>
      <p:sp>
        <p:nvSpPr>
          <p:cNvPr id="1623" name="文本框 1622"/>
          <p:cNvSpPr txBox="1"/>
          <p:nvPr/>
        </p:nvSpPr>
        <p:spPr>
          <a:xfrm>
            <a:off x="1188448" y="2413899"/>
            <a:ext cx="4221752" cy="37965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65">
                <a:solidFill>
                  <a:schemeClr val="bg1"/>
                </a:solidFill>
              </a:rPr>
              <a:t>Business Work Summary Report</a:t>
            </a:r>
            <a:endParaRPr lang="zh-CN" altLang="en-US" sz="1865">
              <a:solidFill>
                <a:schemeClr val="bg1"/>
              </a:solidFill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1253246" y="4998745"/>
            <a:ext cx="4746416" cy="313984"/>
            <a:chOff x="1253246" y="4118390"/>
            <a:chExt cx="4746416" cy="313984"/>
          </a:xfrm>
        </p:grpSpPr>
        <p:sp>
          <p:nvSpPr>
            <p:cNvPr id="1630" name="文本框 1629"/>
            <p:cNvSpPr txBox="1"/>
            <p:nvPr/>
          </p:nvSpPr>
          <p:spPr>
            <a:xfrm>
              <a:off x="1630472" y="4125669"/>
              <a:ext cx="2027128" cy="3067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0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阿里巴巴普惠体 2.0 55 Regular" panose="00020600040101010101" pitchFamily="18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ym typeface="+mn-lt"/>
                </a:rPr>
                <a:t>汇报人：</a:t>
              </a:r>
              <a:r>
                <a:rPr lang="en-US" sz="1400">
                  <a:sym typeface="+mn-lt"/>
                </a:rPr>
                <a:t>XXX</a:t>
              </a:r>
              <a:endParaRPr lang="en-US" sz="1400">
                <a:sym typeface="+mn-lt"/>
              </a:endParaRPr>
            </a:p>
          </p:txBody>
        </p:sp>
        <p:sp>
          <p:nvSpPr>
            <p:cNvPr id="1631" name="iconfont-10019-4889788"/>
            <p:cNvSpPr/>
            <p:nvPr/>
          </p:nvSpPr>
          <p:spPr>
            <a:xfrm>
              <a:off x="1253246" y="4118392"/>
              <a:ext cx="307776" cy="307776"/>
            </a:xfrm>
            <a:custGeom>
              <a:gdLst>
                <a:gd name="T0" fmla="*/ 6383 w 12767"/>
                <a:gd name="T1" fmla="*/ 0 h 12767"/>
                <a:gd name="T2" fmla="*/ 0 w 12767"/>
                <a:gd name="T3" fmla="*/ 6383 h 12767"/>
                <a:gd name="T4" fmla="*/ 6383 w 12767"/>
                <a:gd name="T5" fmla="*/ 12767 h 12767"/>
                <a:gd name="T6" fmla="*/ 12767 w 12767"/>
                <a:gd name="T7" fmla="*/ 6383 h 12767"/>
                <a:gd name="T8" fmla="*/ 6383 w 12767"/>
                <a:gd name="T9" fmla="*/ 0 h 12767"/>
                <a:gd name="T10" fmla="*/ 6383 w 12767"/>
                <a:gd name="T11" fmla="*/ 870 h 12767"/>
                <a:gd name="T12" fmla="*/ 11897 w 12767"/>
                <a:gd name="T13" fmla="*/ 6383 h 12767"/>
                <a:gd name="T14" fmla="*/ 11032 w 12767"/>
                <a:gd name="T15" fmla="*/ 9349 h 12767"/>
                <a:gd name="T16" fmla="*/ 7524 w 12767"/>
                <a:gd name="T17" fmla="*/ 7451 h 12767"/>
                <a:gd name="T18" fmla="*/ 9004 w 12767"/>
                <a:gd name="T19" fmla="*/ 5101 h 12767"/>
                <a:gd name="T20" fmla="*/ 6393 w 12767"/>
                <a:gd name="T21" fmla="*/ 2489 h 12767"/>
                <a:gd name="T22" fmla="*/ 3781 w 12767"/>
                <a:gd name="T23" fmla="*/ 5101 h 12767"/>
                <a:gd name="T24" fmla="*/ 5261 w 12767"/>
                <a:gd name="T25" fmla="*/ 7451 h 12767"/>
                <a:gd name="T26" fmla="*/ 1743 w 12767"/>
                <a:gd name="T27" fmla="*/ 9361 h 12767"/>
                <a:gd name="T28" fmla="*/ 870 w 12767"/>
                <a:gd name="T29" fmla="*/ 6383 h 12767"/>
                <a:gd name="T30" fmla="*/ 6383 w 12767"/>
                <a:gd name="T31" fmla="*/ 870 h 127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767" h="12767">
                  <a:moveTo>
                    <a:pt x="6383" y="0"/>
                  </a:moveTo>
                  <a:cubicBezTo>
                    <a:pt x="2858" y="0"/>
                    <a:pt x="0" y="2858"/>
                    <a:pt x="0" y="6383"/>
                  </a:cubicBezTo>
                  <a:cubicBezTo>
                    <a:pt x="0" y="9909"/>
                    <a:pt x="2858" y="12767"/>
                    <a:pt x="6383" y="12767"/>
                  </a:cubicBezTo>
                  <a:cubicBezTo>
                    <a:pt x="9909" y="12767"/>
                    <a:pt x="12767" y="9909"/>
                    <a:pt x="12767" y="6383"/>
                  </a:cubicBezTo>
                  <a:cubicBezTo>
                    <a:pt x="12767" y="2858"/>
                    <a:pt x="9909" y="0"/>
                    <a:pt x="6383" y="0"/>
                  </a:cubicBezTo>
                  <a:close/>
                  <a:moveTo>
                    <a:pt x="6383" y="870"/>
                  </a:moveTo>
                  <a:cubicBezTo>
                    <a:pt x="9428" y="870"/>
                    <a:pt x="11897" y="3339"/>
                    <a:pt x="11897" y="6383"/>
                  </a:cubicBezTo>
                  <a:cubicBezTo>
                    <a:pt x="11897" y="7475"/>
                    <a:pt x="11579" y="8493"/>
                    <a:pt x="11032" y="9349"/>
                  </a:cubicBezTo>
                  <a:cubicBezTo>
                    <a:pt x="10114" y="8379"/>
                    <a:pt x="8895" y="7697"/>
                    <a:pt x="7524" y="7451"/>
                  </a:cubicBezTo>
                  <a:cubicBezTo>
                    <a:pt x="8399" y="7030"/>
                    <a:pt x="9004" y="6137"/>
                    <a:pt x="9004" y="5101"/>
                  </a:cubicBezTo>
                  <a:cubicBezTo>
                    <a:pt x="9004" y="3658"/>
                    <a:pt x="7835" y="2489"/>
                    <a:pt x="6393" y="2489"/>
                  </a:cubicBezTo>
                  <a:cubicBezTo>
                    <a:pt x="4950" y="2489"/>
                    <a:pt x="3781" y="3658"/>
                    <a:pt x="3781" y="5101"/>
                  </a:cubicBezTo>
                  <a:cubicBezTo>
                    <a:pt x="3781" y="6137"/>
                    <a:pt x="4386" y="7030"/>
                    <a:pt x="5261" y="7451"/>
                  </a:cubicBezTo>
                  <a:cubicBezTo>
                    <a:pt x="3885" y="7698"/>
                    <a:pt x="2662" y="8385"/>
                    <a:pt x="1743" y="9361"/>
                  </a:cubicBezTo>
                  <a:cubicBezTo>
                    <a:pt x="1190" y="8502"/>
                    <a:pt x="870" y="7480"/>
                    <a:pt x="870" y="6383"/>
                  </a:cubicBezTo>
                  <a:cubicBezTo>
                    <a:pt x="870" y="3339"/>
                    <a:pt x="3339" y="870"/>
                    <a:pt x="6383" y="870"/>
                  </a:cubicBezTo>
                  <a:close/>
                </a:path>
              </a:pathLst>
            </a:custGeom>
            <a:solidFill>
              <a:srgbClr val="1D42E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 sz="3200"/>
            </a:p>
          </p:txBody>
        </p:sp>
        <p:sp>
          <p:nvSpPr>
            <p:cNvPr id="1632" name="文本框 1631"/>
            <p:cNvSpPr txBox="1"/>
            <p:nvPr/>
          </p:nvSpPr>
          <p:spPr>
            <a:xfrm>
              <a:off x="4331457" y="4118390"/>
              <a:ext cx="1668205" cy="3067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000" b="1" kern="1200">
                  <a:solidFill>
                    <a:schemeClr val="bg1"/>
                  </a:solidFill>
                  <a:latin typeface="阿里巴巴普惠体 2.0 55 Regular" panose="00020600040101010101" pitchFamily="18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schemeClr val="tx1">
                      <a:lumMod val="65000"/>
                      <a:lumOff val="35000"/>
                    </a:schemeClr>
                  </a:solidFill>
                  <a:sym typeface="+mn-lt"/>
                </a:rPr>
                <a:t>时间：</a:t>
              </a:r>
              <a:r>
                <a:rPr lang="en-US" altLang="zh-CN" sz="1400">
                  <a:solidFill>
                    <a:schemeClr val="tx1">
                      <a:lumMod val="65000"/>
                      <a:lumOff val="35000"/>
                    </a:schemeClr>
                  </a:solidFill>
                  <a:sym typeface="+mn-lt"/>
                </a:rPr>
                <a:t>2024.12.11</a:t>
              </a:r>
              <a:endPara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sym typeface="+mn-lt"/>
              </a:endParaRPr>
            </a:p>
          </p:txBody>
        </p:sp>
        <p:sp>
          <p:nvSpPr>
            <p:cNvPr id="1633" name="iconfont-11899-5651509"/>
            <p:cNvSpPr/>
            <p:nvPr/>
          </p:nvSpPr>
          <p:spPr>
            <a:xfrm>
              <a:off x="3925968" y="4118394"/>
              <a:ext cx="307836" cy="307774"/>
            </a:xfrm>
            <a:custGeom>
              <a:gdLst>
                <a:gd name="T0" fmla="*/ 5872 w 10378"/>
                <a:gd name="T1" fmla="*/ 5277 h 10377"/>
                <a:gd name="T2" fmla="*/ 5872 w 10378"/>
                <a:gd name="T3" fmla="*/ 2783 h 10377"/>
                <a:gd name="T4" fmla="*/ 5223 w 10378"/>
                <a:gd name="T5" fmla="*/ 2135 h 10377"/>
                <a:gd name="T6" fmla="*/ 4574 w 10378"/>
                <a:gd name="T7" fmla="*/ 2783 h 10377"/>
                <a:gd name="T8" fmla="*/ 4574 w 10378"/>
                <a:gd name="T9" fmla="*/ 6026 h 10377"/>
                <a:gd name="T10" fmla="*/ 7383 w 10378"/>
                <a:gd name="T11" fmla="*/ 7647 h 10377"/>
                <a:gd name="T12" fmla="*/ 8267 w 10378"/>
                <a:gd name="T13" fmla="*/ 7403 h 10377"/>
                <a:gd name="T14" fmla="*/ 8031 w 10378"/>
                <a:gd name="T15" fmla="*/ 6523 h 10377"/>
                <a:gd name="T16" fmla="*/ 5872 w 10378"/>
                <a:gd name="T17" fmla="*/ 5277 h 10377"/>
                <a:gd name="T18" fmla="*/ 5189 w 10378"/>
                <a:gd name="T19" fmla="*/ 10377 h 10377"/>
                <a:gd name="T20" fmla="*/ 0 w 10378"/>
                <a:gd name="T21" fmla="*/ 5188 h 10377"/>
                <a:gd name="T22" fmla="*/ 5189 w 10378"/>
                <a:gd name="T23" fmla="*/ 0 h 10377"/>
                <a:gd name="T24" fmla="*/ 10378 w 10378"/>
                <a:gd name="T25" fmla="*/ 5188 h 10377"/>
                <a:gd name="T26" fmla="*/ 5189 w 10378"/>
                <a:gd name="T27" fmla="*/ 10377 h 103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378" h="10377">
                  <a:moveTo>
                    <a:pt x="5872" y="5277"/>
                  </a:moveTo>
                  <a:lnTo>
                    <a:pt x="5872" y="2783"/>
                  </a:lnTo>
                  <a:cubicBezTo>
                    <a:pt x="5872" y="2425"/>
                    <a:pt x="5582" y="2135"/>
                    <a:pt x="5223" y="2135"/>
                  </a:cubicBezTo>
                  <a:cubicBezTo>
                    <a:pt x="4864" y="2135"/>
                    <a:pt x="4574" y="2425"/>
                    <a:pt x="4574" y="2783"/>
                  </a:cubicBezTo>
                  <a:lnTo>
                    <a:pt x="4574" y="6026"/>
                  </a:lnTo>
                  <a:lnTo>
                    <a:pt x="7383" y="7647"/>
                  </a:lnTo>
                  <a:cubicBezTo>
                    <a:pt x="7694" y="7825"/>
                    <a:pt x="8091" y="7716"/>
                    <a:pt x="8267" y="7403"/>
                  </a:cubicBezTo>
                  <a:cubicBezTo>
                    <a:pt x="8442" y="7095"/>
                    <a:pt x="8337" y="6703"/>
                    <a:pt x="8031" y="6523"/>
                  </a:cubicBezTo>
                  <a:lnTo>
                    <a:pt x="5872" y="5277"/>
                  </a:lnTo>
                  <a:close/>
                  <a:moveTo>
                    <a:pt x="5189" y="10377"/>
                  </a:moveTo>
                  <a:cubicBezTo>
                    <a:pt x="2324" y="10377"/>
                    <a:pt x="0" y="8054"/>
                    <a:pt x="0" y="5188"/>
                  </a:cubicBezTo>
                  <a:cubicBezTo>
                    <a:pt x="0" y="2322"/>
                    <a:pt x="2324" y="0"/>
                    <a:pt x="5189" y="0"/>
                  </a:cubicBezTo>
                  <a:cubicBezTo>
                    <a:pt x="8054" y="0"/>
                    <a:pt x="10378" y="2322"/>
                    <a:pt x="10378" y="5188"/>
                  </a:cubicBezTo>
                  <a:cubicBezTo>
                    <a:pt x="10378" y="8054"/>
                    <a:pt x="8056" y="10377"/>
                    <a:pt x="5189" y="10377"/>
                  </a:cubicBezTo>
                  <a:close/>
                </a:path>
              </a:pathLst>
            </a:custGeom>
            <a:solidFill>
              <a:srgbClr val="1D42E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 sz="3200"/>
            </a:p>
          </p:txBody>
        </p:sp>
      </p:grpSp>
      <p:sp>
        <p:nvSpPr>
          <p:cNvPr id="6" name="文本框 5"/>
          <p:cNvSpPr txBox="1"/>
          <p:nvPr/>
        </p:nvSpPr>
        <p:spPr>
          <a:xfrm>
            <a:off x="1239190" y="3229911"/>
            <a:ext cx="421259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/>
              <a:t>工作总结  </a:t>
            </a:r>
            <a:r>
              <a:rPr lang="en-US" altLang="zh-CN" b="1"/>
              <a:t>/  </a:t>
            </a:r>
            <a:r>
              <a:rPr lang="zh-CN" altLang="en-US" b="1">
                <a:sym typeface="+mn-ea"/>
              </a:rPr>
              <a:t>述职报告</a:t>
            </a:r>
            <a:r>
              <a:rPr lang="zh-CN" altLang="en-US" b="1"/>
              <a:t> </a:t>
            </a:r>
            <a:r>
              <a:rPr lang="en-US" altLang="zh-CN" b="1"/>
              <a:t>/  </a:t>
            </a:r>
            <a:r>
              <a:rPr lang="zh-CN" altLang="en-US" b="1"/>
              <a:t>工作计划</a:t>
            </a:r>
            <a:r>
              <a:rPr lang="en-US" altLang="zh-CN" b="1"/>
              <a:t>  </a:t>
            </a:r>
            <a:endParaRPr lang="zh-CN" altLang="en-US" b="1"/>
          </a:p>
        </p:txBody>
      </p:sp>
      <p:sp>
        <p:nvSpPr>
          <p:cNvPr id="15" name="文本框 14"/>
          <p:cNvSpPr txBox="1"/>
          <p:nvPr/>
        </p:nvSpPr>
        <p:spPr>
          <a:xfrm>
            <a:off x="1239190" y="3929271"/>
            <a:ext cx="550488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chemeClr val="bg1">
                    <a:lumMod val="65000"/>
                  </a:schemeClr>
                </a:solidFill>
              </a:rPr>
              <a:t>This text will not appear in a consistent order. Using default text is a simple way to create the appearance of content without having to create it. Humans are creative beings. If it is not real text, they will focus on the design.</a:t>
            </a:r>
            <a:endParaRPr lang="zh-CN" altLang="en-US" sz="120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59" name="平行四边形 58"/>
          <p:cNvSpPr/>
          <p:nvPr/>
        </p:nvSpPr>
        <p:spPr>
          <a:xfrm>
            <a:off x="5999662" y="6387657"/>
            <a:ext cx="6859995" cy="470343"/>
          </a:xfrm>
          <a:prstGeom prst="parallelogram">
            <a:avLst>
              <a:gd name="adj" fmla="val 55859"/>
            </a:avLst>
          </a:prstGeom>
          <a:gradFill flip="none" rotWithShape="1">
            <a:gsLst>
              <a:gs pos="0">
                <a:srgbClr val="B8C4F6">
                  <a:alpha val="52000"/>
                </a:srgbClr>
              </a:gs>
              <a:gs pos="100000">
                <a:srgbClr val="1D42E1">
                  <a:alpha val="6100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60" name="平行四边形 59"/>
          <p:cNvSpPr/>
          <p:nvPr/>
        </p:nvSpPr>
        <p:spPr>
          <a:xfrm>
            <a:off x="4189005" y="6387657"/>
            <a:ext cx="8670652" cy="470343"/>
          </a:xfrm>
          <a:prstGeom prst="parallelogram">
            <a:avLst>
              <a:gd name="adj" fmla="val 55859"/>
            </a:avLst>
          </a:prstGeom>
          <a:gradFill flip="none" rotWithShape="1">
            <a:gsLst>
              <a:gs pos="0">
                <a:srgbClr val="B8C4F6">
                  <a:alpha val="52000"/>
                </a:srgbClr>
              </a:gs>
              <a:gs pos="76000">
                <a:srgbClr val="1D42E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/>
        </p:nvSpPr>
        <p:spPr>
          <a:xfrm>
            <a:off x="-50800" y="797854"/>
            <a:ext cx="2719158" cy="941074"/>
          </a:xfrm>
          <a:custGeom>
            <a:gdLst>
              <a:gd name="connsiteX0" fmla="*/ 0 w 2719158"/>
              <a:gd name="connsiteY0" fmla="*/ 0 h 941074"/>
              <a:gd name="connsiteX1" fmla="*/ 2248621 w 2719158"/>
              <a:gd name="connsiteY1" fmla="*/ 0 h 941074"/>
              <a:gd name="connsiteX2" fmla="*/ 2719158 w 2719158"/>
              <a:gd name="connsiteY2" fmla="*/ 470537 h 941074"/>
              <a:gd name="connsiteX3" fmla="*/ 2248621 w 2719158"/>
              <a:gd name="connsiteY3" fmla="*/ 941074 h 941074"/>
              <a:gd name="connsiteX4" fmla="*/ 0 w 2719158"/>
              <a:gd name="connsiteY4" fmla="*/ 941074 h 9410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9158" h="941073">
                <a:moveTo>
                  <a:pt x="0" y="0"/>
                </a:moveTo>
                <a:lnTo>
                  <a:pt x="2248621" y="0"/>
                </a:lnTo>
                <a:cubicBezTo>
                  <a:pt x="2508492" y="0"/>
                  <a:pt x="2719158" y="210666"/>
                  <a:pt x="2719158" y="470537"/>
                </a:cubicBezTo>
                <a:cubicBezTo>
                  <a:pt x="2719158" y="730408"/>
                  <a:pt x="2508492" y="941074"/>
                  <a:pt x="2248621" y="941074"/>
                </a:cubicBezTo>
                <a:lnTo>
                  <a:pt x="0" y="941074"/>
                </a:lnTo>
                <a:close/>
              </a:path>
            </a:pathLst>
          </a:custGeom>
          <a:solidFill>
            <a:schemeClr val="bg1"/>
          </a:solidFill>
          <a:ln w="25400"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1D42E1"/>
                </a:gs>
              </a:gsLst>
              <a:lin ang="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4" name="任意多边形: 形状 3"/>
          <p:cNvSpPr/>
          <p:nvPr/>
        </p:nvSpPr>
        <p:spPr>
          <a:xfrm>
            <a:off x="-50800" y="343868"/>
            <a:ext cx="2718946" cy="941074"/>
          </a:xfrm>
          <a:custGeom>
            <a:gdLst>
              <a:gd name="connsiteX0" fmla="*/ 0 w 2718946"/>
              <a:gd name="connsiteY0" fmla="*/ 0 h 941074"/>
              <a:gd name="connsiteX1" fmla="*/ 2248409 w 2718946"/>
              <a:gd name="connsiteY1" fmla="*/ 0 h 941074"/>
              <a:gd name="connsiteX2" fmla="*/ 2718946 w 2718946"/>
              <a:gd name="connsiteY2" fmla="*/ 470537 h 941074"/>
              <a:gd name="connsiteX3" fmla="*/ 2248409 w 2718946"/>
              <a:gd name="connsiteY3" fmla="*/ 941074 h 941074"/>
              <a:gd name="connsiteX4" fmla="*/ 0 w 2718946"/>
              <a:gd name="connsiteY4" fmla="*/ 941074 h 9410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8946" h="941073">
                <a:moveTo>
                  <a:pt x="0" y="0"/>
                </a:moveTo>
                <a:lnTo>
                  <a:pt x="2248409" y="0"/>
                </a:lnTo>
                <a:cubicBezTo>
                  <a:pt x="2508280" y="0"/>
                  <a:pt x="2718946" y="210666"/>
                  <a:pt x="2718946" y="470537"/>
                </a:cubicBezTo>
                <a:cubicBezTo>
                  <a:pt x="2718946" y="730408"/>
                  <a:pt x="2508280" y="941074"/>
                  <a:pt x="2248409" y="941074"/>
                </a:cubicBezTo>
                <a:lnTo>
                  <a:pt x="0" y="941074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87000">
                <a:srgbClr val="1D42E1"/>
              </a:gs>
            </a:gsLst>
            <a:lin ang="0" scaled="1"/>
          </a:gra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grpSp>
        <p:nvGrpSpPr>
          <p:cNvPr id="10" name="组合 9" descr="D:\51PPT模板网\51pptmoban.com\图片.jpg"/>
          <p:cNvGrpSpPr/>
          <p:nvPr/>
        </p:nvGrpSpPr>
        <p:grpSpPr>
          <a:xfrm>
            <a:off x="3386731" y="933450"/>
            <a:ext cx="5418537" cy="6372225"/>
            <a:chOff x="6868713" y="933450"/>
            <a:chExt cx="5418537" cy="6372225"/>
          </a:xfrm>
        </p:grpSpPr>
        <p:sp>
          <p:nvSpPr>
            <p:cNvPr id="34" name="任意多边形: 形状 33"/>
            <p:cNvSpPr/>
            <p:nvPr/>
          </p:nvSpPr>
          <p:spPr>
            <a:xfrm>
              <a:off x="6902926" y="933450"/>
              <a:ext cx="5384324" cy="6372225"/>
            </a:xfrm>
            <a:custGeom>
              <a:gdLst>
                <a:gd name="connsiteX0" fmla="*/ 202724 w 5384324"/>
                <a:gd name="connsiteY0" fmla="*/ 5667375 h 6372225"/>
                <a:gd name="connsiteX1" fmla="*/ 202724 w 5384324"/>
                <a:gd name="connsiteY1" fmla="*/ 5591175 h 6372225"/>
                <a:gd name="connsiteX2" fmla="*/ 907574 w 5384324"/>
                <a:gd name="connsiteY2" fmla="*/ 819150 h 6372225"/>
                <a:gd name="connsiteX3" fmla="*/ 2241074 w 5384324"/>
                <a:gd name="connsiteY3" fmla="*/ 0 h 6372225"/>
                <a:gd name="connsiteX4" fmla="*/ 2907824 w 5384324"/>
                <a:gd name="connsiteY4" fmla="*/ 628650 h 6372225"/>
                <a:gd name="connsiteX5" fmla="*/ 3393599 w 5384324"/>
                <a:gd name="connsiteY5" fmla="*/ 361950 h 6372225"/>
                <a:gd name="connsiteX6" fmla="*/ 4384199 w 5384324"/>
                <a:gd name="connsiteY6" fmla="*/ 752475 h 6372225"/>
                <a:gd name="connsiteX7" fmla="*/ 5384324 w 5384324"/>
                <a:gd name="connsiteY7" fmla="*/ 5895975 h 6372225"/>
                <a:gd name="connsiteX8" fmla="*/ 4927124 w 5384324"/>
                <a:gd name="connsiteY8" fmla="*/ 6372225 h 6372225"/>
                <a:gd name="connsiteX9" fmla="*/ 1364774 w 5384324"/>
                <a:gd name="connsiteY9" fmla="*/ 6353175 h 6372225"/>
                <a:gd name="connsiteX10" fmla="*/ 116999 w 5384324"/>
                <a:gd name="connsiteY10" fmla="*/ 6076950 h 6372225"/>
                <a:gd name="connsiteX11" fmla="*/ 126524 w 5384324"/>
                <a:gd name="connsiteY11" fmla="*/ 6076950 h 63722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84324" h="6372225">
                  <a:moveTo>
                    <a:pt x="202724" y="5667375"/>
                  </a:moveTo>
                  <a:cubicBezTo>
                    <a:pt x="143986" y="6033294"/>
                    <a:pt x="85249" y="6399213"/>
                    <a:pt x="202724" y="5591175"/>
                  </a:cubicBezTo>
                  <a:cubicBezTo>
                    <a:pt x="320199" y="4783137"/>
                    <a:pt x="748824" y="1655763"/>
                    <a:pt x="907574" y="819150"/>
                  </a:cubicBezTo>
                  <a:lnTo>
                    <a:pt x="2241074" y="0"/>
                  </a:lnTo>
                  <a:lnTo>
                    <a:pt x="2907824" y="628650"/>
                  </a:lnTo>
                  <a:lnTo>
                    <a:pt x="3393599" y="361950"/>
                  </a:lnTo>
                  <a:lnTo>
                    <a:pt x="4384199" y="752475"/>
                  </a:lnTo>
                  <a:lnTo>
                    <a:pt x="5384324" y="5895975"/>
                  </a:lnTo>
                  <a:lnTo>
                    <a:pt x="4927124" y="6372225"/>
                  </a:lnTo>
                  <a:lnTo>
                    <a:pt x="1364774" y="6353175"/>
                  </a:lnTo>
                  <a:cubicBezTo>
                    <a:pt x="563087" y="6303963"/>
                    <a:pt x="116999" y="6076950"/>
                    <a:pt x="116999" y="6076950"/>
                  </a:cubicBezTo>
                  <a:cubicBezTo>
                    <a:pt x="-89376" y="6030913"/>
                    <a:pt x="18574" y="6053931"/>
                    <a:pt x="126524" y="6076950"/>
                  </a:cubicBezTo>
                </a:path>
              </a:pathLst>
            </a:custGeom>
            <a:gradFill>
              <a:gsLst>
                <a:gs pos="100000">
                  <a:schemeClr val="bg1">
                    <a:alpha val="17000"/>
                  </a:schemeClr>
                </a:gs>
                <a:gs pos="0">
                  <a:srgbClr val="1D42E1">
                    <a:alpha val="31000"/>
                  </a:srgb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3" name="任意多边形: 形状 12"/>
            <p:cNvSpPr/>
            <p:nvPr/>
          </p:nvSpPr>
          <p:spPr>
            <a:xfrm>
              <a:off x="11049000" y="4635500"/>
              <a:ext cx="1143000" cy="2400300"/>
            </a:xfrm>
            <a:custGeom>
              <a:gdLst>
                <a:gd name="connsiteX0" fmla="*/ 685800 w 1143000"/>
                <a:gd name="connsiteY0" fmla="*/ 0 h 2400300"/>
                <a:gd name="connsiteX1" fmla="*/ 1143000 w 1143000"/>
                <a:gd name="connsiteY1" fmla="*/ 2400300 h 2400300"/>
                <a:gd name="connsiteX2" fmla="*/ 533400 w 1143000"/>
                <a:gd name="connsiteY2" fmla="*/ 2400300 h 2400300"/>
                <a:gd name="connsiteX3" fmla="*/ 0 w 1143000"/>
                <a:gd name="connsiteY3" fmla="*/ 1435100 h 2400300"/>
                <a:gd name="connsiteX4" fmla="*/ 685800 w 1143000"/>
                <a:gd name="connsiteY4" fmla="*/ 0 h 24003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43000" h="2400300">
                  <a:moveTo>
                    <a:pt x="685800" y="0"/>
                  </a:moveTo>
                  <a:lnTo>
                    <a:pt x="1143000" y="2400300"/>
                  </a:lnTo>
                  <a:lnTo>
                    <a:pt x="533400" y="2400300"/>
                  </a:lnTo>
                  <a:lnTo>
                    <a:pt x="0" y="1435100"/>
                  </a:lnTo>
                  <a:lnTo>
                    <a:pt x="685800" y="0"/>
                  </a:lnTo>
                  <a:close/>
                </a:path>
              </a:pathLst>
            </a:custGeom>
            <a:gradFill>
              <a:gsLst>
                <a:gs pos="19000">
                  <a:srgbClr val="C3CFE4">
                    <a:alpha val="2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43" name="图片 42"/>
            <p:cNvPicPr>
              <a:picLocks noChangeAspect="1"/>
            </p:cNvPicPr>
            <p:nvPr/>
          </p:nvPicPr>
          <p:blipFill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>
            <a:xfrm flipH="1">
              <a:off x="6868713" y="1041398"/>
              <a:ext cx="4916888" cy="5816601"/>
            </a:xfrm>
            <a:prstGeom prst="rect">
              <a:avLst/>
            </a:prstGeom>
          </p:spPr>
        </p:pic>
      </p:grpSp>
      <p:sp>
        <p:nvSpPr>
          <p:cNvPr id="44" name="文本框 43"/>
          <p:cNvSpPr txBox="1"/>
          <p:nvPr/>
        </p:nvSpPr>
        <p:spPr>
          <a:xfrm>
            <a:off x="689962" y="427566"/>
            <a:ext cx="14029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>
                <a:solidFill>
                  <a:schemeClr val="bg1"/>
                </a:solidFill>
                <a:latin typeface="阿里巴巴普惠体 2.0 115 Black" panose="00020600040101010101" pitchFamily="18" charset="-122"/>
                <a:ea typeface="阿里巴巴普惠体 2.0 115 Black" panose="00020600040101010101" pitchFamily="18" charset="-122"/>
                <a:cs typeface="阿里巴巴普惠体 2.0 115 Black" panose="00020600040101010101" pitchFamily="18" charset="-122"/>
              </a:rPr>
              <a:t>目录</a:t>
            </a:r>
            <a:endParaRPr lang="zh-CN" altLang="en-US" sz="4800">
              <a:solidFill>
                <a:schemeClr val="bg1"/>
              </a:solidFill>
              <a:latin typeface="阿里巴巴普惠体 2.0 115 Black" panose="00020600040101010101" pitchFamily="18" charset="-122"/>
              <a:ea typeface="阿里巴巴普惠体 2.0 115 Black" panose="00020600040101010101" pitchFamily="18" charset="-122"/>
              <a:cs typeface="阿里巴巴普惠体 2.0 115 Black" panose="00020600040101010101" pitchFamily="18" charset="-122"/>
            </a:endParaRPr>
          </a:p>
        </p:txBody>
      </p:sp>
      <p:sp>
        <p:nvSpPr>
          <p:cNvPr id="1623" name="文本框 1622"/>
          <p:cNvSpPr txBox="1"/>
          <p:nvPr/>
        </p:nvSpPr>
        <p:spPr>
          <a:xfrm>
            <a:off x="732704" y="1308620"/>
            <a:ext cx="1731096" cy="37965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65">
                <a:solidFill>
                  <a:schemeClr val="bg1">
                    <a:lumMod val="65000"/>
                  </a:schemeClr>
                </a:solidFill>
              </a:rPr>
              <a:t>CONTENTS</a:t>
            </a:r>
            <a:endParaRPr lang="zh-CN" altLang="en-US" sz="1865">
              <a:solidFill>
                <a:schemeClr val="bg1">
                  <a:lumMod val="65000"/>
                </a:schemeClr>
              </a:solidFill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1739206" y="2459402"/>
            <a:ext cx="3570649" cy="665969"/>
            <a:chOff x="1572852" y="2209800"/>
            <a:chExt cx="3570649" cy="665969"/>
          </a:xfrm>
        </p:grpSpPr>
        <p:sp>
          <p:nvSpPr>
            <p:cNvPr id="20" name="矩形: 圆角 19"/>
            <p:cNvSpPr/>
            <p:nvPr/>
          </p:nvSpPr>
          <p:spPr>
            <a:xfrm>
              <a:off x="1866900" y="2209800"/>
              <a:ext cx="3276601" cy="665969"/>
            </a:xfrm>
            <a:prstGeom prst="roundRect">
              <a:avLst>
                <a:gd name="adj" fmla="val 13349"/>
              </a:avLst>
            </a:prstGeom>
            <a:solidFill>
              <a:schemeClr val="bg1"/>
            </a:solidFill>
            <a:ln w="25400">
              <a:gradFill flip="none" rotWithShape="1"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rgbClr val="1D42E1"/>
                  </a:gs>
                </a:gsLst>
                <a:lin ang="0" scaled="1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9" name="矩形: 圆角 18"/>
            <p:cNvSpPr/>
            <p:nvPr/>
          </p:nvSpPr>
          <p:spPr>
            <a:xfrm>
              <a:off x="1572852" y="2295553"/>
              <a:ext cx="1109599" cy="493320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bg1"/>
                </a:gs>
                <a:gs pos="87000">
                  <a:srgbClr val="1D42E1"/>
                </a:gs>
              </a:gsLst>
              <a:lin ang="0" scaled="1"/>
            </a:gradFill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1842763" y="2295553"/>
              <a:ext cx="59824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chemeClr val="bg1"/>
                  </a:solidFill>
                  <a:latin typeface="MiSans Semibold" panose="00000700000000000000" pitchFamily="2" charset="-122"/>
                  <a:ea typeface="MiSans Semibold" panose="00000700000000000000" pitchFamily="2" charset="-122"/>
                  <a:cs typeface="阿里巴巴普惠体 2.0 115 Black" panose="00020600040101010101" pitchFamily="18" charset="-122"/>
                </a:rPr>
                <a:t>01</a:t>
              </a:r>
              <a:endParaRPr lang="zh-CN" altLang="en-US" sz="280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  <a:cs typeface="阿里巴巴普惠体 2.0 115 Black" panose="00020600040101010101" pitchFamily="18" charset="-122"/>
              </a:endParaRPr>
            </a:p>
          </p:txBody>
        </p:sp>
        <p:sp>
          <p:nvSpPr>
            <p:cNvPr id="14" name="文本框 13"/>
            <p:cNvSpPr txBox="1"/>
            <p:nvPr/>
          </p:nvSpPr>
          <p:spPr>
            <a:xfrm>
              <a:off x="2849667" y="2260654"/>
              <a:ext cx="2120206" cy="4603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/>
                <a:t>填写标题内容</a:t>
              </a:r>
              <a:endParaRPr lang="zh-CN" altLang="en-US" sz="2400" b="1"/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2850921" y="2588974"/>
              <a:ext cx="2214358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100">
                  <a:solidFill>
                    <a:schemeClr val="bg1">
                      <a:lumMod val="65000"/>
                    </a:schemeClr>
                  </a:solidFill>
                </a:rPr>
                <a:t>Click here to add title text</a:t>
              </a:r>
              <a:endParaRPr lang="zh-CN" altLang="en-US" sz="1100">
                <a:solidFill>
                  <a:schemeClr val="bg1">
                    <a:lumMod val="65000"/>
                  </a:schemeClr>
                </a:solidFill>
              </a:endParaRPr>
            </a:p>
          </p:txBody>
        </p:sp>
      </p:grpSp>
      <p:sp>
        <p:nvSpPr>
          <p:cNvPr id="62" name="平行四边形 61"/>
          <p:cNvSpPr/>
          <p:nvPr/>
        </p:nvSpPr>
        <p:spPr>
          <a:xfrm>
            <a:off x="5999662" y="6387657"/>
            <a:ext cx="6859995" cy="470343"/>
          </a:xfrm>
          <a:prstGeom prst="parallelogram">
            <a:avLst>
              <a:gd name="adj" fmla="val 55859"/>
            </a:avLst>
          </a:prstGeom>
          <a:gradFill flip="none" rotWithShape="1">
            <a:gsLst>
              <a:gs pos="0">
                <a:srgbClr val="B8C4F6">
                  <a:alpha val="52000"/>
                </a:srgbClr>
              </a:gs>
              <a:gs pos="100000">
                <a:srgbClr val="1D42E1">
                  <a:alpha val="6100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63" name="平行四边形 62"/>
          <p:cNvSpPr/>
          <p:nvPr/>
        </p:nvSpPr>
        <p:spPr>
          <a:xfrm>
            <a:off x="4189005" y="6387657"/>
            <a:ext cx="8670652" cy="470343"/>
          </a:xfrm>
          <a:prstGeom prst="parallelogram">
            <a:avLst>
              <a:gd name="adj" fmla="val 55859"/>
            </a:avLst>
          </a:prstGeom>
          <a:gradFill flip="none" rotWithShape="1">
            <a:gsLst>
              <a:gs pos="0">
                <a:srgbClr val="B8C4F6">
                  <a:alpha val="52000"/>
                </a:srgbClr>
              </a:gs>
              <a:gs pos="76000">
                <a:srgbClr val="1D42E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6632593" y="2459402"/>
            <a:ext cx="3570649" cy="665969"/>
            <a:chOff x="1572852" y="2209800"/>
            <a:chExt cx="3570649" cy="665969"/>
          </a:xfrm>
        </p:grpSpPr>
        <p:sp>
          <p:nvSpPr>
            <p:cNvPr id="6" name="矩形: 圆角 5"/>
            <p:cNvSpPr/>
            <p:nvPr/>
          </p:nvSpPr>
          <p:spPr>
            <a:xfrm>
              <a:off x="1866900" y="2209800"/>
              <a:ext cx="3276601" cy="665969"/>
            </a:xfrm>
            <a:prstGeom prst="roundRect">
              <a:avLst>
                <a:gd name="adj" fmla="val 13349"/>
              </a:avLst>
            </a:prstGeom>
            <a:solidFill>
              <a:schemeClr val="bg1"/>
            </a:solidFill>
            <a:ln w="25400">
              <a:gradFill flip="none" rotWithShape="1"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rgbClr val="1D42E1"/>
                  </a:gs>
                </a:gsLst>
                <a:lin ang="0" scaled="1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7" name="矩形: 圆角 6"/>
            <p:cNvSpPr/>
            <p:nvPr/>
          </p:nvSpPr>
          <p:spPr>
            <a:xfrm>
              <a:off x="1572852" y="2295553"/>
              <a:ext cx="1109599" cy="493320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bg1"/>
                </a:gs>
                <a:gs pos="87000">
                  <a:srgbClr val="1D42E1"/>
                </a:gs>
              </a:gsLst>
              <a:lin ang="0" scaled="1"/>
            </a:gradFill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1842763" y="2295553"/>
              <a:ext cx="64633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chemeClr val="bg1"/>
                  </a:solidFill>
                  <a:latin typeface="MiSans Semibold" panose="00000700000000000000" pitchFamily="2" charset="-122"/>
                  <a:ea typeface="MiSans Semibold" panose="00000700000000000000" pitchFamily="2" charset="-122"/>
                  <a:cs typeface="阿里巴巴普惠体 2.0 115 Black" panose="00020600040101010101" pitchFamily="18" charset="-122"/>
                </a:rPr>
                <a:t>02</a:t>
              </a:r>
              <a:endParaRPr lang="zh-CN" altLang="en-US" sz="280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  <a:cs typeface="阿里巴巴普惠体 2.0 115 Black" panose="00020600040101010101" pitchFamily="18" charset="-122"/>
              </a:endParaRPr>
            </a:p>
          </p:txBody>
        </p:sp>
        <p:sp>
          <p:nvSpPr>
            <p:cNvPr id="12" name="文本框 11"/>
            <p:cNvSpPr txBox="1"/>
            <p:nvPr/>
          </p:nvSpPr>
          <p:spPr>
            <a:xfrm>
              <a:off x="2849667" y="2260654"/>
              <a:ext cx="2120206" cy="4603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/>
                <a:t>填写标题内容</a:t>
              </a:r>
              <a:endParaRPr lang="zh-CN" altLang="en-US" sz="2400" b="1"/>
            </a:p>
          </p:txBody>
        </p:sp>
        <p:sp>
          <p:nvSpPr>
            <p:cNvPr id="15" name="文本框 14"/>
            <p:cNvSpPr txBox="1"/>
            <p:nvPr/>
          </p:nvSpPr>
          <p:spPr>
            <a:xfrm>
              <a:off x="2850921" y="2588974"/>
              <a:ext cx="2214358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100">
                  <a:solidFill>
                    <a:schemeClr val="bg1">
                      <a:lumMod val="65000"/>
                    </a:schemeClr>
                  </a:solidFill>
                </a:rPr>
                <a:t>Click here to add title text</a:t>
              </a:r>
              <a:endParaRPr lang="zh-CN" altLang="en-US" sz="1100">
                <a:solidFill>
                  <a:schemeClr val="bg1">
                    <a:lumMod val="65000"/>
                  </a:schemeClr>
                </a:solidFill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1739206" y="3791731"/>
            <a:ext cx="3570649" cy="665969"/>
            <a:chOff x="1572852" y="2209800"/>
            <a:chExt cx="3570649" cy="665969"/>
          </a:xfrm>
        </p:grpSpPr>
        <p:sp>
          <p:nvSpPr>
            <p:cNvPr id="17" name="矩形: 圆角 16"/>
            <p:cNvSpPr/>
            <p:nvPr/>
          </p:nvSpPr>
          <p:spPr>
            <a:xfrm>
              <a:off x="1866900" y="2209800"/>
              <a:ext cx="3276601" cy="665969"/>
            </a:xfrm>
            <a:prstGeom prst="roundRect">
              <a:avLst>
                <a:gd name="adj" fmla="val 13349"/>
              </a:avLst>
            </a:prstGeom>
            <a:solidFill>
              <a:schemeClr val="bg1"/>
            </a:solidFill>
            <a:ln w="25400">
              <a:gradFill flip="none" rotWithShape="1"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rgbClr val="1D42E1"/>
                  </a:gs>
                </a:gsLst>
                <a:lin ang="0" scaled="1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22" name="矩形: 圆角 21"/>
            <p:cNvSpPr/>
            <p:nvPr/>
          </p:nvSpPr>
          <p:spPr>
            <a:xfrm>
              <a:off x="1572852" y="2295553"/>
              <a:ext cx="1109599" cy="493320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bg1"/>
                </a:gs>
                <a:gs pos="87000">
                  <a:srgbClr val="1D42E1"/>
                </a:gs>
              </a:gsLst>
              <a:lin ang="0" scaled="1"/>
            </a:gradFill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1842763" y="2295553"/>
              <a:ext cx="64953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chemeClr val="bg1"/>
                  </a:solidFill>
                  <a:latin typeface="MiSans Semibold" panose="00000700000000000000" pitchFamily="2" charset="-122"/>
                  <a:ea typeface="MiSans Semibold" panose="00000700000000000000" pitchFamily="2" charset="-122"/>
                  <a:cs typeface="阿里巴巴普惠体 2.0 115 Black" panose="00020600040101010101" pitchFamily="18" charset="-122"/>
                </a:rPr>
                <a:t>03</a:t>
              </a:r>
              <a:endParaRPr lang="zh-CN" altLang="en-US" sz="280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  <a:cs typeface="阿里巴巴普惠体 2.0 115 Black" panose="00020600040101010101" pitchFamily="18" charset="-122"/>
              </a:endParaRPr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2849667" y="2260654"/>
              <a:ext cx="2120206" cy="4603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/>
                <a:t>填写标题内容</a:t>
              </a:r>
              <a:endParaRPr lang="zh-CN" altLang="en-US" sz="2400" b="1"/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2850921" y="2588974"/>
              <a:ext cx="2214358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100">
                  <a:solidFill>
                    <a:schemeClr val="bg1">
                      <a:lumMod val="65000"/>
                    </a:schemeClr>
                  </a:solidFill>
                </a:rPr>
                <a:t>Click here to add title text</a:t>
              </a:r>
              <a:endParaRPr lang="zh-CN" altLang="en-US" sz="1100">
                <a:solidFill>
                  <a:schemeClr val="bg1">
                    <a:lumMod val="65000"/>
                  </a:schemeClr>
                </a:solidFill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6632593" y="3791731"/>
            <a:ext cx="3570649" cy="665969"/>
            <a:chOff x="1572852" y="2209800"/>
            <a:chExt cx="3570649" cy="665969"/>
          </a:xfrm>
        </p:grpSpPr>
        <p:sp>
          <p:nvSpPr>
            <p:cNvPr id="27" name="矩形: 圆角 26"/>
            <p:cNvSpPr/>
            <p:nvPr/>
          </p:nvSpPr>
          <p:spPr>
            <a:xfrm>
              <a:off x="1866900" y="2209800"/>
              <a:ext cx="3276601" cy="665969"/>
            </a:xfrm>
            <a:prstGeom prst="roundRect">
              <a:avLst>
                <a:gd name="adj" fmla="val 13349"/>
              </a:avLst>
            </a:prstGeom>
            <a:solidFill>
              <a:schemeClr val="bg1"/>
            </a:solidFill>
            <a:ln w="25400">
              <a:gradFill flip="none" rotWithShape="1"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rgbClr val="1D42E1"/>
                  </a:gs>
                </a:gsLst>
                <a:lin ang="0" scaled="1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28" name="矩形: 圆角 27"/>
            <p:cNvSpPr/>
            <p:nvPr/>
          </p:nvSpPr>
          <p:spPr>
            <a:xfrm>
              <a:off x="1572852" y="2295553"/>
              <a:ext cx="1109599" cy="493320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bg1"/>
                </a:gs>
                <a:gs pos="87000">
                  <a:srgbClr val="1D42E1"/>
                </a:gs>
              </a:gsLst>
              <a:lin ang="0" scaled="1"/>
            </a:gradFill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29" name="文本框 28"/>
            <p:cNvSpPr txBox="1"/>
            <p:nvPr/>
          </p:nvSpPr>
          <p:spPr>
            <a:xfrm>
              <a:off x="1842763" y="2295553"/>
              <a:ext cx="65434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chemeClr val="bg1"/>
                  </a:solidFill>
                  <a:latin typeface="MiSans Semibold" panose="00000700000000000000" pitchFamily="2" charset="-122"/>
                  <a:ea typeface="MiSans Semibold" panose="00000700000000000000" pitchFamily="2" charset="-122"/>
                  <a:cs typeface="阿里巴巴普惠体 2.0 115 Black" panose="00020600040101010101" pitchFamily="18" charset="-122"/>
                </a:rPr>
                <a:t>04</a:t>
              </a:r>
              <a:endParaRPr lang="zh-CN" altLang="en-US" sz="280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  <a:cs typeface="阿里巴巴普惠体 2.0 115 Black" panose="00020600040101010101" pitchFamily="18" charset="-122"/>
              </a:endParaRP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2849667" y="2260654"/>
              <a:ext cx="2120206" cy="4603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/>
                <a:t>填写标题内容</a:t>
              </a:r>
              <a:endParaRPr lang="zh-CN" altLang="en-US" sz="2400" b="1"/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2850921" y="2588974"/>
              <a:ext cx="2214358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100">
                  <a:solidFill>
                    <a:schemeClr val="bg1">
                      <a:lumMod val="65000"/>
                    </a:schemeClr>
                  </a:solidFill>
                </a:rPr>
                <a:t>Click here to add title text</a:t>
              </a:r>
              <a:endParaRPr lang="zh-CN" altLang="en-US" sz="1100">
                <a:solidFill>
                  <a:schemeClr val="bg1">
                    <a:lumMod val="65000"/>
                  </a:schemeClr>
                </a:solidFill>
              </a:endParaRPr>
            </a:p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任意多边形: 形状 5"/>
          <p:cNvSpPr/>
          <p:nvPr/>
        </p:nvSpPr>
        <p:spPr>
          <a:xfrm>
            <a:off x="5967607" y="2488495"/>
            <a:ext cx="4773418" cy="758233"/>
          </a:xfrm>
          <a:custGeom>
            <a:gdLst>
              <a:gd name="connsiteX0" fmla="*/ 0 w 5924484"/>
              <a:gd name="connsiteY0" fmla="*/ 0 h 941074"/>
              <a:gd name="connsiteX1" fmla="*/ 1602663 w 5924484"/>
              <a:gd name="connsiteY1" fmla="*/ 0 h 941074"/>
              <a:gd name="connsiteX2" fmla="*/ 2248621 w 5924484"/>
              <a:gd name="connsiteY2" fmla="*/ 0 h 941074"/>
              <a:gd name="connsiteX3" fmla="*/ 3205326 w 5924484"/>
              <a:gd name="connsiteY3" fmla="*/ 0 h 941074"/>
              <a:gd name="connsiteX4" fmla="*/ 3851284 w 5924484"/>
              <a:gd name="connsiteY4" fmla="*/ 0 h 941074"/>
              <a:gd name="connsiteX5" fmla="*/ 5453947 w 5924484"/>
              <a:gd name="connsiteY5" fmla="*/ 0 h 941074"/>
              <a:gd name="connsiteX6" fmla="*/ 5924484 w 5924484"/>
              <a:gd name="connsiteY6" fmla="*/ 470537 h 941074"/>
              <a:gd name="connsiteX7" fmla="*/ 5453947 w 5924484"/>
              <a:gd name="connsiteY7" fmla="*/ 941074 h 941074"/>
              <a:gd name="connsiteX8" fmla="*/ 3851284 w 5924484"/>
              <a:gd name="connsiteY8" fmla="*/ 941074 h 941074"/>
              <a:gd name="connsiteX9" fmla="*/ 3205326 w 5924484"/>
              <a:gd name="connsiteY9" fmla="*/ 941074 h 941074"/>
              <a:gd name="connsiteX10" fmla="*/ 2248621 w 5924484"/>
              <a:gd name="connsiteY10" fmla="*/ 941074 h 941074"/>
              <a:gd name="connsiteX11" fmla="*/ 1602663 w 5924484"/>
              <a:gd name="connsiteY11" fmla="*/ 941074 h 941074"/>
              <a:gd name="connsiteX12" fmla="*/ 0 w 5924484"/>
              <a:gd name="connsiteY12" fmla="*/ 941074 h 9410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24484" h="941073">
                <a:moveTo>
                  <a:pt x="0" y="0"/>
                </a:moveTo>
                <a:lnTo>
                  <a:pt x="1602663" y="0"/>
                </a:lnTo>
                <a:lnTo>
                  <a:pt x="2248621" y="0"/>
                </a:lnTo>
                <a:lnTo>
                  <a:pt x="3205326" y="0"/>
                </a:lnTo>
                <a:lnTo>
                  <a:pt x="3851284" y="0"/>
                </a:lnTo>
                <a:lnTo>
                  <a:pt x="5453947" y="0"/>
                </a:lnTo>
                <a:cubicBezTo>
                  <a:pt x="5713818" y="0"/>
                  <a:pt x="5924484" y="210666"/>
                  <a:pt x="5924484" y="470537"/>
                </a:cubicBezTo>
                <a:cubicBezTo>
                  <a:pt x="5924484" y="730408"/>
                  <a:pt x="5713818" y="941074"/>
                  <a:pt x="5453947" y="941074"/>
                </a:cubicBezTo>
                <a:lnTo>
                  <a:pt x="3851284" y="941074"/>
                </a:lnTo>
                <a:lnTo>
                  <a:pt x="3205326" y="941074"/>
                </a:lnTo>
                <a:lnTo>
                  <a:pt x="2248621" y="941074"/>
                </a:lnTo>
                <a:lnTo>
                  <a:pt x="1602663" y="941074"/>
                </a:lnTo>
                <a:lnTo>
                  <a:pt x="0" y="941074"/>
                </a:lnTo>
                <a:close/>
              </a:path>
            </a:pathLst>
          </a:custGeom>
          <a:solidFill>
            <a:schemeClr val="bg1"/>
          </a:solidFill>
          <a:ln w="12700"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1D42E1"/>
                </a:gs>
              </a:gsLst>
              <a:lin ang="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7" name="任意多边形: 形状 6"/>
          <p:cNvSpPr/>
          <p:nvPr/>
        </p:nvSpPr>
        <p:spPr>
          <a:xfrm>
            <a:off x="5967607" y="2122714"/>
            <a:ext cx="4773247" cy="758233"/>
          </a:xfrm>
          <a:custGeom>
            <a:gdLst>
              <a:gd name="connsiteX0" fmla="*/ 0 w 5924272"/>
              <a:gd name="connsiteY0" fmla="*/ 0 h 941074"/>
              <a:gd name="connsiteX1" fmla="*/ 1602663 w 5924272"/>
              <a:gd name="connsiteY1" fmla="*/ 0 h 941074"/>
              <a:gd name="connsiteX2" fmla="*/ 2248409 w 5924272"/>
              <a:gd name="connsiteY2" fmla="*/ 0 h 941074"/>
              <a:gd name="connsiteX3" fmla="*/ 3205326 w 5924272"/>
              <a:gd name="connsiteY3" fmla="*/ 0 h 941074"/>
              <a:gd name="connsiteX4" fmla="*/ 3851072 w 5924272"/>
              <a:gd name="connsiteY4" fmla="*/ 0 h 941074"/>
              <a:gd name="connsiteX5" fmla="*/ 5453735 w 5924272"/>
              <a:gd name="connsiteY5" fmla="*/ 0 h 941074"/>
              <a:gd name="connsiteX6" fmla="*/ 5924272 w 5924272"/>
              <a:gd name="connsiteY6" fmla="*/ 470537 h 941074"/>
              <a:gd name="connsiteX7" fmla="*/ 5453735 w 5924272"/>
              <a:gd name="connsiteY7" fmla="*/ 941074 h 941074"/>
              <a:gd name="connsiteX8" fmla="*/ 3851072 w 5924272"/>
              <a:gd name="connsiteY8" fmla="*/ 941074 h 941074"/>
              <a:gd name="connsiteX9" fmla="*/ 3205326 w 5924272"/>
              <a:gd name="connsiteY9" fmla="*/ 941074 h 941074"/>
              <a:gd name="connsiteX10" fmla="*/ 2248409 w 5924272"/>
              <a:gd name="connsiteY10" fmla="*/ 941074 h 941074"/>
              <a:gd name="connsiteX11" fmla="*/ 1602663 w 5924272"/>
              <a:gd name="connsiteY11" fmla="*/ 941074 h 941074"/>
              <a:gd name="connsiteX12" fmla="*/ 0 w 5924272"/>
              <a:gd name="connsiteY12" fmla="*/ 941074 h 9410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24272" h="941073">
                <a:moveTo>
                  <a:pt x="0" y="0"/>
                </a:moveTo>
                <a:lnTo>
                  <a:pt x="1602663" y="0"/>
                </a:lnTo>
                <a:lnTo>
                  <a:pt x="2248409" y="0"/>
                </a:lnTo>
                <a:lnTo>
                  <a:pt x="3205326" y="0"/>
                </a:lnTo>
                <a:lnTo>
                  <a:pt x="3851072" y="0"/>
                </a:lnTo>
                <a:lnTo>
                  <a:pt x="5453735" y="0"/>
                </a:lnTo>
                <a:cubicBezTo>
                  <a:pt x="5713606" y="0"/>
                  <a:pt x="5924272" y="210666"/>
                  <a:pt x="5924272" y="470537"/>
                </a:cubicBezTo>
                <a:cubicBezTo>
                  <a:pt x="5924272" y="730408"/>
                  <a:pt x="5713606" y="941074"/>
                  <a:pt x="5453735" y="941074"/>
                </a:cubicBezTo>
                <a:lnTo>
                  <a:pt x="3851072" y="941074"/>
                </a:lnTo>
                <a:lnTo>
                  <a:pt x="3205326" y="941074"/>
                </a:lnTo>
                <a:lnTo>
                  <a:pt x="2248409" y="941074"/>
                </a:lnTo>
                <a:lnTo>
                  <a:pt x="1602663" y="941074"/>
                </a:lnTo>
                <a:lnTo>
                  <a:pt x="0" y="941074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87000">
                <a:srgbClr val="1D42E1"/>
              </a:gs>
            </a:gsLst>
            <a:lin ang="0" scaled="1"/>
          </a:gra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198900" y="488070"/>
            <a:ext cx="2643672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700" kern="1200">
                <a:gradFill flip="none" rotWithShape="1">
                  <a:gsLst>
                    <a:gs pos="100000">
                      <a:srgbClr val="B8C4F6">
                        <a:alpha val="0"/>
                      </a:srgbClr>
                    </a:gs>
                    <a:gs pos="14000">
                      <a:srgbClr val="1D42E1"/>
                    </a:gs>
                  </a:gsLst>
                  <a:lin ang="2700000" scaled="1"/>
                </a:gradFill>
                <a:latin typeface="MiSans Semibold" panose="00000700000000000000" pitchFamily="2" charset="-122"/>
                <a:ea typeface="MiSans Semibold" panose="00000700000000000000" pitchFamily="2" charset="-122"/>
                <a:cs typeface="阿里巴巴普惠体 2.0 115 Black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gradFill flip="none" rotWithShape="1">
                  <a:gsLst>
                    <a:gs pos="60000">
                      <a:srgbClr val="B8C4F6">
                        <a:alpha val="0"/>
                      </a:srgbClr>
                    </a:gs>
                    <a:gs pos="0">
                      <a:srgbClr val="1D42E1"/>
                    </a:gs>
                  </a:gsLst>
                  <a:lin ang="1200000" scaled="0"/>
                </a:gradFill>
              </a:rPr>
              <a:t>0</a:t>
            </a:r>
            <a:endParaRPr lang="zh-CN" altLang="en-US">
              <a:gradFill flip="none" rotWithShape="1">
                <a:gsLst>
                  <a:gs pos="60000">
                    <a:srgbClr val="B8C4F6">
                      <a:alpha val="0"/>
                    </a:srgbClr>
                  </a:gs>
                  <a:gs pos="0">
                    <a:srgbClr val="1D42E1"/>
                  </a:gs>
                </a:gsLst>
                <a:lin ang="1200000" scaled="0"/>
              </a:gradFill>
            </a:endParaRPr>
          </a:p>
        </p:txBody>
      </p:sp>
      <p:sp>
        <p:nvSpPr>
          <p:cNvPr id="34" name="任意多边形: 形状 33"/>
          <p:cNvSpPr/>
          <p:nvPr/>
        </p:nvSpPr>
        <p:spPr>
          <a:xfrm>
            <a:off x="1608256" y="933450"/>
            <a:ext cx="5384324" cy="6372225"/>
          </a:xfrm>
          <a:custGeom>
            <a:gdLst>
              <a:gd name="connsiteX0" fmla="*/ 202724 w 5384324"/>
              <a:gd name="connsiteY0" fmla="*/ 5667375 h 6372225"/>
              <a:gd name="connsiteX1" fmla="*/ 202724 w 5384324"/>
              <a:gd name="connsiteY1" fmla="*/ 5591175 h 6372225"/>
              <a:gd name="connsiteX2" fmla="*/ 907574 w 5384324"/>
              <a:gd name="connsiteY2" fmla="*/ 819150 h 6372225"/>
              <a:gd name="connsiteX3" fmla="*/ 2241074 w 5384324"/>
              <a:gd name="connsiteY3" fmla="*/ 0 h 6372225"/>
              <a:gd name="connsiteX4" fmla="*/ 2907824 w 5384324"/>
              <a:gd name="connsiteY4" fmla="*/ 628650 h 6372225"/>
              <a:gd name="connsiteX5" fmla="*/ 3393599 w 5384324"/>
              <a:gd name="connsiteY5" fmla="*/ 361950 h 6372225"/>
              <a:gd name="connsiteX6" fmla="*/ 4384199 w 5384324"/>
              <a:gd name="connsiteY6" fmla="*/ 752475 h 6372225"/>
              <a:gd name="connsiteX7" fmla="*/ 5384324 w 5384324"/>
              <a:gd name="connsiteY7" fmla="*/ 5895975 h 6372225"/>
              <a:gd name="connsiteX8" fmla="*/ 4927124 w 5384324"/>
              <a:gd name="connsiteY8" fmla="*/ 6372225 h 6372225"/>
              <a:gd name="connsiteX9" fmla="*/ 1364774 w 5384324"/>
              <a:gd name="connsiteY9" fmla="*/ 6353175 h 6372225"/>
              <a:gd name="connsiteX10" fmla="*/ 116999 w 5384324"/>
              <a:gd name="connsiteY10" fmla="*/ 6076950 h 6372225"/>
              <a:gd name="connsiteX11" fmla="*/ 126524 w 5384324"/>
              <a:gd name="connsiteY11" fmla="*/ 6076950 h 63722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384324" h="6372225">
                <a:moveTo>
                  <a:pt x="202724" y="5667375"/>
                </a:moveTo>
                <a:cubicBezTo>
                  <a:pt x="143986" y="6033294"/>
                  <a:pt x="85249" y="6399213"/>
                  <a:pt x="202724" y="5591175"/>
                </a:cubicBezTo>
                <a:cubicBezTo>
                  <a:pt x="320199" y="4783137"/>
                  <a:pt x="748824" y="1655763"/>
                  <a:pt x="907574" y="819150"/>
                </a:cubicBezTo>
                <a:lnTo>
                  <a:pt x="2241074" y="0"/>
                </a:lnTo>
                <a:lnTo>
                  <a:pt x="2907824" y="628650"/>
                </a:lnTo>
                <a:lnTo>
                  <a:pt x="3393599" y="361950"/>
                </a:lnTo>
                <a:lnTo>
                  <a:pt x="4384199" y="752475"/>
                </a:lnTo>
                <a:lnTo>
                  <a:pt x="5384324" y="5895975"/>
                </a:lnTo>
                <a:lnTo>
                  <a:pt x="4927124" y="6372225"/>
                </a:lnTo>
                <a:lnTo>
                  <a:pt x="1364774" y="6353175"/>
                </a:lnTo>
                <a:cubicBezTo>
                  <a:pt x="563087" y="6303963"/>
                  <a:pt x="116999" y="6076950"/>
                  <a:pt x="116999" y="6076950"/>
                </a:cubicBezTo>
                <a:cubicBezTo>
                  <a:pt x="-89376" y="6030913"/>
                  <a:pt x="18574" y="6053931"/>
                  <a:pt x="126524" y="6076950"/>
                </a:cubicBezTo>
              </a:path>
            </a:pathLst>
          </a:custGeom>
          <a:gradFill>
            <a:gsLst>
              <a:gs pos="100000">
                <a:schemeClr val="bg1">
                  <a:alpha val="17000"/>
                </a:schemeClr>
              </a:gs>
              <a:gs pos="0">
                <a:srgbClr val="1D42E1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13" name="任意多边形: 形状 12"/>
          <p:cNvSpPr/>
          <p:nvPr/>
        </p:nvSpPr>
        <p:spPr>
          <a:xfrm>
            <a:off x="5754330" y="4635500"/>
            <a:ext cx="1143000" cy="2400300"/>
          </a:xfrm>
          <a:custGeom>
            <a:gdLst>
              <a:gd name="connsiteX0" fmla="*/ 685800 w 1143000"/>
              <a:gd name="connsiteY0" fmla="*/ 0 h 2400300"/>
              <a:gd name="connsiteX1" fmla="*/ 1143000 w 1143000"/>
              <a:gd name="connsiteY1" fmla="*/ 2400300 h 2400300"/>
              <a:gd name="connsiteX2" fmla="*/ 533400 w 1143000"/>
              <a:gd name="connsiteY2" fmla="*/ 2400300 h 2400300"/>
              <a:gd name="connsiteX3" fmla="*/ 0 w 1143000"/>
              <a:gd name="connsiteY3" fmla="*/ 1435100 h 2400300"/>
              <a:gd name="connsiteX4" fmla="*/ 685800 w 1143000"/>
              <a:gd name="connsiteY4" fmla="*/ 0 h 24003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3000" h="2400300">
                <a:moveTo>
                  <a:pt x="685800" y="0"/>
                </a:moveTo>
                <a:lnTo>
                  <a:pt x="1143000" y="2400300"/>
                </a:lnTo>
                <a:lnTo>
                  <a:pt x="533400" y="2400300"/>
                </a:lnTo>
                <a:lnTo>
                  <a:pt x="0" y="1435100"/>
                </a:lnTo>
                <a:lnTo>
                  <a:pt x="685800" y="0"/>
                </a:lnTo>
                <a:close/>
              </a:path>
            </a:pathLst>
          </a:custGeom>
          <a:gradFill>
            <a:gsLst>
              <a:gs pos="19000">
                <a:srgbClr val="C3CFE4">
                  <a:alpha val="25000"/>
                </a:srgbClr>
              </a:gs>
              <a:gs pos="100000">
                <a:srgbClr val="FFFFFF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3" name="图片 42" descr="D:\51PPT模板网\51pptmoban.com\图片.jpg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>
            <a:off x="1574043" y="1041398"/>
            <a:ext cx="4916888" cy="5816601"/>
          </a:xfrm>
          <a:prstGeom prst="rect">
            <a:avLst/>
          </a:prstGeom>
        </p:spPr>
      </p:pic>
      <p:sp>
        <p:nvSpPr>
          <p:cNvPr id="62" name="平行四边形 61"/>
          <p:cNvSpPr/>
          <p:nvPr/>
        </p:nvSpPr>
        <p:spPr>
          <a:xfrm>
            <a:off x="5999662" y="6387657"/>
            <a:ext cx="6859995" cy="470343"/>
          </a:xfrm>
          <a:prstGeom prst="parallelogram">
            <a:avLst>
              <a:gd name="adj" fmla="val 55859"/>
            </a:avLst>
          </a:prstGeom>
          <a:gradFill flip="none" rotWithShape="1">
            <a:gsLst>
              <a:gs pos="0">
                <a:srgbClr val="B8C4F6">
                  <a:alpha val="52000"/>
                </a:srgbClr>
              </a:gs>
              <a:gs pos="100000">
                <a:srgbClr val="1D42E1">
                  <a:alpha val="6100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63" name="平行四边形 62"/>
          <p:cNvSpPr/>
          <p:nvPr/>
        </p:nvSpPr>
        <p:spPr>
          <a:xfrm>
            <a:off x="4189005" y="6387657"/>
            <a:ext cx="8670652" cy="470343"/>
          </a:xfrm>
          <a:prstGeom prst="parallelogram">
            <a:avLst>
              <a:gd name="adj" fmla="val 55859"/>
            </a:avLst>
          </a:prstGeom>
          <a:gradFill flip="none" rotWithShape="1">
            <a:gsLst>
              <a:gs pos="0">
                <a:srgbClr val="B8C4F6">
                  <a:alpha val="52000"/>
                </a:srgbClr>
              </a:gs>
              <a:gs pos="76000">
                <a:srgbClr val="1D42E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1618" name="文本框 1617"/>
          <p:cNvSpPr txBox="1"/>
          <p:nvPr/>
        </p:nvSpPr>
        <p:spPr>
          <a:xfrm>
            <a:off x="3111396" y="1824756"/>
            <a:ext cx="1965603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700">
                <a:gradFill flip="none" rotWithShape="1">
                  <a:gsLst>
                    <a:gs pos="100000">
                      <a:srgbClr val="B8C4F6">
                        <a:alpha val="0"/>
                      </a:srgbClr>
                    </a:gs>
                    <a:gs pos="14000">
                      <a:srgbClr val="1D42E1"/>
                    </a:gs>
                  </a:gsLst>
                  <a:lin ang="2700000" scaled="1"/>
                </a:gradFill>
                <a:latin typeface="MiSans Semibold" panose="00000700000000000000" pitchFamily="2" charset="-122"/>
                <a:ea typeface="MiSans Semibold" panose="00000700000000000000" pitchFamily="2" charset="-122"/>
                <a:cs typeface="阿里巴巴普惠体 2.0 115 Black" panose="00020600040101010101" pitchFamily="18" charset="-122"/>
              </a:rPr>
              <a:t>1</a:t>
            </a:r>
            <a:endParaRPr lang="zh-CN" altLang="en-US" sz="28700">
              <a:gradFill flip="none" rotWithShape="1">
                <a:gsLst>
                  <a:gs pos="100000">
                    <a:srgbClr val="B8C4F6">
                      <a:alpha val="0"/>
                    </a:srgbClr>
                  </a:gs>
                  <a:gs pos="14000">
                    <a:srgbClr val="1D42E1"/>
                  </a:gs>
                </a:gsLst>
                <a:lin ang="2700000" scaled="1"/>
              </a:gradFill>
              <a:latin typeface="MiSans Semibold" panose="00000700000000000000" pitchFamily="2" charset="-122"/>
              <a:ea typeface="MiSans Semibold" panose="00000700000000000000" pitchFamily="2" charset="-122"/>
              <a:cs typeface="阿里巴巴普惠体 2.0 115 Black" panose="00020600040101010101" pitchFamily="18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6866074" y="2255371"/>
            <a:ext cx="371423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</a:rPr>
              <a:t>在此输入填写标题内容</a:t>
            </a:r>
            <a:endParaRPr lang="zh-CN" altLang="en-US" sz="2400" b="1">
              <a:solidFill>
                <a:schemeClr val="bg1"/>
              </a:solidFill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897330" y="3611273"/>
            <a:ext cx="3986570" cy="11988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chemeClr val="bg1">
                    <a:lumMod val="65000"/>
                  </a:schemeClr>
                </a:solidFill>
              </a:rPr>
              <a:t>输入相关所需文字内容，建议与标题相关并符合整体语言风格，语言描述尽量简洁生动。尽量将每页幻灯片的字数控制在200字以内，据统计每页幻灯片的最好控制在5分钟之内。</a:t>
            </a:r>
            <a:endParaRPr lang="zh-CN" altLang="en-US" sz="120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6897330" y="2920000"/>
            <a:ext cx="268646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bg1">
                    <a:lumMod val="65000"/>
                  </a:schemeClr>
                </a:solidFill>
              </a:rPr>
              <a:t>Click here to add title text</a:t>
            </a:r>
            <a:endParaRPr lang="zh-CN" altLang="en-US" sz="1400">
              <a:solidFill>
                <a:schemeClr val="bg1">
                  <a:lumMod val="65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: 圆角 10" descr="D:\51PPT模板网\51pptmoban.com\图片.jpg"/>
          <p:cNvSpPr/>
          <p:nvPr/>
        </p:nvSpPr>
        <p:spPr>
          <a:xfrm>
            <a:off x="578070" y="1366041"/>
            <a:ext cx="11035860" cy="2609058"/>
          </a:xfrm>
          <a:prstGeom prst="roundRect">
            <a:avLst>
              <a:gd name="adj" fmla="val 6971"/>
            </a:avLst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1626" name="文本框 1625"/>
          <p:cNvSpPr txBox="1"/>
          <p:nvPr/>
        </p:nvSpPr>
        <p:spPr>
          <a:xfrm>
            <a:off x="959708" y="307191"/>
            <a:ext cx="371423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</a:rPr>
              <a:t>在此输入填写标题内容</a:t>
            </a:r>
            <a:endParaRPr lang="zh-CN" altLang="en-US" sz="2400" b="1">
              <a:solidFill>
                <a:schemeClr val="bg1"/>
              </a:solidFill>
            </a:endParaRPr>
          </a:p>
        </p:txBody>
      </p:sp>
      <p:sp>
        <p:nvSpPr>
          <p:cNvPr id="1638" name="文本框 1637"/>
          <p:cNvSpPr txBox="1"/>
          <p:nvPr/>
        </p:nvSpPr>
        <p:spPr>
          <a:xfrm>
            <a:off x="302156" y="260707"/>
            <a:ext cx="6575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  <a:cs typeface="阿里巴巴普惠体 2.0 115 Black" panose="00020600040101010101" pitchFamily="18" charset="-122"/>
              </a:rPr>
              <a:t>01</a:t>
            </a:r>
            <a:endParaRPr lang="zh-CN" altLang="en-US" sz="3200">
              <a:solidFill>
                <a:schemeClr val="bg1"/>
              </a:solidFill>
              <a:latin typeface="MiSans Semibold" panose="00000700000000000000" pitchFamily="2" charset="-122"/>
              <a:ea typeface="MiSans Semibold" panose="00000700000000000000" pitchFamily="2" charset="-122"/>
              <a:cs typeface="阿里巴巴普惠体 2.0 115 Black" panose="00020600040101010101" pitchFamily="18" charset="-122"/>
            </a:endParaRPr>
          </a:p>
        </p:txBody>
      </p:sp>
      <p:sp>
        <p:nvSpPr>
          <p:cNvPr id="3" name="矩形: 圆角 2"/>
          <p:cNvSpPr/>
          <p:nvPr/>
        </p:nvSpPr>
        <p:spPr>
          <a:xfrm>
            <a:off x="959708" y="3104000"/>
            <a:ext cx="4971192" cy="2609058"/>
          </a:xfrm>
          <a:prstGeom prst="roundRect">
            <a:avLst>
              <a:gd name="adj" fmla="val 5328"/>
            </a:avLst>
          </a:prstGeom>
          <a:solidFill>
            <a:schemeClr val="bg1"/>
          </a:solidFill>
          <a:ln w="25400">
            <a:gradFill flip="none" rotWithShape="1">
              <a:gsLst>
                <a:gs pos="0">
                  <a:srgbClr val="C3CFE4"/>
                </a:gs>
                <a:gs pos="100000">
                  <a:srgbClr val="1D42E1"/>
                </a:gs>
              </a:gsLst>
              <a:lin ang="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sym typeface="+mn-lt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1361876" y="3933190"/>
            <a:ext cx="4302324" cy="1298799"/>
            <a:chOff x="-120164" y="1906534"/>
            <a:chExt cx="4302324" cy="1298799"/>
          </a:xfrm>
        </p:grpSpPr>
        <p:sp>
          <p:nvSpPr>
            <p:cNvPr id="13" name="文本框 12"/>
            <p:cNvSpPr txBox="1"/>
            <p:nvPr/>
          </p:nvSpPr>
          <p:spPr>
            <a:xfrm>
              <a:off x="-94764" y="2190603"/>
              <a:ext cx="4276924" cy="10147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输入相关所需文字内容，建议与标题相关并符合整体语言风格，语言描述尽量简洁生动。尽量将每页幻灯片的字数控制在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200</a:t>
              </a:r>
              <a:r>
                <a:rPr lang="zh-CN" altLang="en-US" sz="1000">
                  <a:sym typeface="HarmonyOS Sans SC Light" panose="00000400000000000000" pitchFamily="2" charset="-122"/>
                </a:rPr>
                <a:t>字以内，据统计每页幻灯片的最好控制在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5</a:t>
              </a:r>
              <a:r>
                <a:rPr lang="zh-CN" altLang="en-US" sz="1000">
                  <a:sym typeface="HarmonyOS Sans SC Light" panose="00000400000000000000" pitchFamily="2" charset="-122"/>
                </a:rPr>
                <a:t>分钟之内。输入相关所需文字内容，建议与标题相关并符合整体语言风格，语言描述尽量简洁生动。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14" name="文本框 13"/>
            <p:cNvSpPr txBox="1"/>
            <p:nvPr/>
          </p:nvSpPr>
          <p:spPr>
            <a:xfrm>
              <a:off x="-120164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在此输入填写标题内容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4578775" y="3343850"/>
            <a:ext cx="926610" cy="779571"/>
            <a:chOff x="5146675" y="766763"/>
            <a:chExt cx="1590676" cy="1338263"/>
          </a:xfrm>
          <a:solidFill>
            <a:srgbClr val="1D42E1"/>
          </a:solidFill>
        </p:grpSpPr>
        <p:sp>
          <p:nvSpPr>
            <p:cNvPr id="16" name="Oval 18"/>
            <p:cNvSpPr>
              <a:spLocks noChangeArrowheads="1"/>
            </p:cNvSpPr>
            <p:nvPr/>
          </p:nvSpPr>
          <p:spPr bwMode="auto">
            <a:xfrm>
              <a:off x="5675313" y="766763"/>
              <a:ext cx="533400" cy="534988"/>
            </a:xfrm>
            <a:prstGeom prst="ellipse">
              <a:avLst/>
            </a:prstGeom>
            <a:grpFill/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  <p:sp>
          <p:nvSpPr>
            <p:cNvPr id="17" name="Freeform 19"/>
            <p:cNvSpPr/>
            <p:nvPr/>
          </p:nvSpPr>
          <p:spPr bwMode="auto">
            <a:xfrm>
              <a:off x="5511800" y="1344613"/>
              <a:ext cx="860425" cy="760413"/>
            </a:xfrm>
            <a:custGeom>
              <a:gdLst>
                <a:gd name="T0" fmla="*/ 201 w 301"/>
                <a:gd name="T1" fmla="*/ 0 h 266"/>
                <a:gd name="T2" fmla="*/ 151 w 301"/>
                <a:gd name="T3" fmla="*/ 67 h 266"/>
                <a:gd name="T4" fmla="*/ 101 w 301"/>
                <a:gd name="T5" fmla="*/ 0 h 266"/>
                <a:gd name="T6" fmla="*/ 0 w 301"/>
                <a:gd name="T7" fmla="*/ 144 h 266"/>
                <a:gd name="T8" fmla="*/ 0 w 301"/>
                <a:gd name="T9" fmla="*/ 235 h 266"/>
                <a:gd name="T10" fmla="*/ 0 w 301"/>
                <a:gd name="T11" fmla="*/ 235 h 266"/>
                <a:gd name="T12" fmla="*/ 151 w 301"/>
                <a:gd name="T13" fmla="*/ 266 h 266"/>
                <a:gd name="T14" fmla="*/ 301 w 301"/>
                <a:gd name="T15" fmla="*/ 235 h 266"/>
                <a:gd name="T16" fmla="*/ 301 w 301"/>
                <a:gd name="T17" fmla="*/ 235 h 266"/>
                <a:gd name="T18" fmla="*/ 301 w 301"/>
                <a:gd name="T19" fmla="*/ 144 h 266"/>
                <a:gd name="T20" fmla="*/ 201 w 301"/>
                <a:gd name="T21" fmla="*/ 0 h 2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1" h="266">
                  <a:moveTo>
                    <a:pt x="201" y="0"/>
                  </a:moveTo>
                  <a:cubicBezTo>
                    <a:pt x="151" y="67"/>
                    <a:pt x="151" y="67"/>
                    <a:pt x="151" y="67"/>
                  </a:cubicBezTo>
                  <a:cubicBezTo>
                    <a:pt x="101" y="0"/>
                    <a:pt x="101" y="0"/>
                    <a:pt x="101" y="0"/>
                  </a:cubicBezTo>
                  <a:cubicBezTo>
                    <a:pt x="42" y="21"/>
                    <a:pt x="0" y="78"/>
                    <a:pt x="0" y="144"/>
                  </a:cubicBezTo>
                  <a:cubicBezTo>
                    <a:pt x="0" y="235"/>
                    <a:pt x="0" y="235"/>
                    <a:pt x="0" y="235"/>
                  </a:cubicBezTo>
                  <a:cubicBezTo>
                    <a:pt x="0" y="235"/>
                    <a:pt x="0" y="235"/>
                    <a:pt x="0" y="235"/>
                  </a:cubicBezTo>
                  <a:cubicBezTo>
                    <a:pt x="3" y="252"/>
                    <a:pt x="69" y="266"/>
                    <a:pt x="151" y="266"/>
                  </a:cubicBezTo>
                  <a:cubicBezTo>
                    <a:pt x="232" y="266"/>
                    <a:pt x="298" y="252"/>
                    <a:pt x="301" y="235"/>
                  </a:cubicBezTo>
                  <a:cubicBezTo>
                    <a:pt x="301" y="235"/>
                    <a:pt x="301" y="235"/>
                    <a:pt x="301" y="235"/>
                  </a:cubicBezTo>
                  <a:cubicBezTo>
                    <a:pt x="301" y="144"/>
                    <a:pt x="301" y="144"/>
                    <a:pt x="301" y="144"/>
                  </a:cubicBezTo>
                  <a:cubicBezTo>
                    <a:pt x="301" y="78"/>
                    <a:pt x="259" y="21"/>
                    <a:pt x="201" y="0"/>
                  </a:cubicBezTo>
                  <a:close/>
                </a:path>
              </a:pathLst>
            </a:custGeom>
            <a:grpFill/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  <p:sp>
          <p:nvSpPr>
            <p:cNvPr id="18" name="Freeform 20"/>
            <p:cNvSpPr/>
            <p:nvPr/>
          </p:nvSpPr>
          <p:spPr bwMode="auto">
            <a:xfrm>
              <a:off x="5900738" y="1319213"/>
              <a:ext cx="85725" cy="50800"/>
            </a:xfrm>
            <a:custGeom>
              <a:gdLst>
                <a:gd name="T0" fmla="*/ 30 w 30"/>
                <a:gd name="T1" fmla="*/ 1 h 18"/>
                <a:gd name="T2" fmla="*/ 15 w 30"/>
                <a:gd name="T3" fmla="*/ 0 h 18"/>
                <a:gd name="T4" fmla="*/ 1 w 30"/>
                <a:gd name="T5" fmla="*/ 1 h 18"/>
                <a:gd name="T6" fmla="*/ 7 w 30"/>
                <a:gd name="T7" fmla="*/ 18 h 18"/>
                <a:gd name="T8" fmla="*/ 24 w 30"/>
                <a:gd name="T9" fmla="*/ 18 h 18"/>
                <a:gd name="T10" fmla="*/ 30 w 30"/>
                <a:gd name="T11" fmla="*/ 1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8">
                  <a:moveTo>
                    <a:pt x="30" y="1"/>
                  </a:moveTo>
                  <a:cubicBezTo>
                    <a:pt x="25" y="0"/>
                    <a:pt x="20" y="0"/>
                    <a:pt x="15" y="0"/>
                  </a:cubicBezTo>
                  <a:cubicBezTo>
                    <a:pt x="10" y="0"/>
                    <a:pt x="6" y="0"/>
                    <a:pt x="1" y="1"/>
                  </a:cubicBezTo>
                  <a:cubicBezTo>
                    <a:pt x="1" y="1"/>
                    <a:pt x="0" y="11"/>
                    <a:pt x="7" y="18"/>
                  </a:cubicBezTo>
                  <a:cubicBezTo>
                    <a:pt x="7" y="18"/>
                    <a:pt x="18" y="18"/>
                    <a:pt x="24" y="18"/>
                  </a:cubicBezTo>
                  <a:cubicBezTo>
                    <a:pt x="24" y="18"/>
                    <a:pt x="30" y="12"/>
                    <a:pt x="30" y="1"/>
                  </a:cubicBezTo>
                  <a:close/>
                </a:path>
              </a:pathLst>
            </a:custGeom>
            <a:grpFill/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  <p:sp>
          <p:nvSpPr>
            <p:cNvPr id="19" name="Freeform 21"/>
            <p:cNvSpPr/>
            <p:nvPr/>
          </p:nvSpPr>
          <p:spPr bwMode="auto">
            <a:xfrm>
              <a:off x="5894388" y="1377951"/>
              <a:ext cx="95250" cy="130175"/>
            </a:xfrm>
            <a:custGeom>
              <a:gdLst>
                <a:gd name="T0" fmla="*/ 15 w 60"/>
                <a:gd name="T1" fmla="*/ 0 h 82"/>
                <a:gd name="T2" fmla="*/ 47 w 60"/>
                <a:gd name="T3" fmla="*/ 0 h 82"/>
                <a:gd name="T4" fmla="*/ 60 w 60"/>
                <a:gd name="T5" fmla="*/ 47 h 82"/>
                <a:gd name="T6" fmla="*/ 31 w 60"/>
                <a:gd name="T7" fmla="*/ 82 h 82"/>
                <a:gd name="T8" fmla="*/ 0 w 60"/>
                <a:gd name="T9" fmla="*/ 47 h 82"/>
                <a:gd name="T10" fmla="*/ 15 w 60"/>
                <a:gd name="T11" fmla="*/ 0 h 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" h="82">
                  <a:moveTo>
                    <a:pt x="15" y="0"/>
                  </a:moveTo>
                  <a:lnTo>
                    <a:pt x="47" y="0"/>
                  </a:lnTo>
                  <a:lnTo>
                    <a:pt x="60" y="47"/>
                  </a:lnTo>
                  <a:lnTo>
                    <a:pt x="31" y="82"/>
                  </a:lnTo>
                  <a:lnTo>
                    <a:pt x="0" y="47"/>
                  </a:lnTo>
                  <a:lnTo>
                    <a:pt x="15" y="0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  <p:sp>
          <p:nvSpPr>
            <p:cNvPr id="20" name="Freeform 22"/>
            <p:cNvSpPr/>
            <p:nvPr/>
          </p:nvSpPr>
          <p:spPr bwMode="auto">
            <a:xfrm>
              <a:off x="5432425" y="1427163"/>
              <a:ext cx="71438" cy="96838"/>
            </a:xfrm>
            <a:custGeom>
              <a:gdLst>
                <a:gd name="T0" fmla="*/ 23 w 45"/>
                <a:gd name="T1" fmla="*/ 61 h 61"/>
                <a:gd name="T2" fmla="*/ 45 w 45"/>
                <a:gd name="T3" fmla="*/ 34 h 61"/>
                <a:gd name="T4" fmla="*/ 34 w 45"/>
                <a:gd name="T5" fmla="*/ 0 h 61"/>
                <a:gd name="T6" fmla="*/ 11 w 45"/>
                <a:gd name="T7" fmla="*/ 0 h 61"/>
                <a:gd name="T8" fmla="*/ 0 w 45"/>
                <a:gd name="T9" fmla="*/ 34 h 61"/>
                <a:gd name="T10" fmla="*/ 23 w 45"/>
                <a:gd name="T11" fmla="*/ 61 h 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5" h="61">
                  <a:moveTo>
                    <a:pt x="23" y="61"/>
                  </a:moveTo>
                  <a:lnTo>
                    <a:pt x="45" y="34"/>
                  </a:lnTo>
                  <a:lnTo>
                    <a:pt x="34" y="0"/>
                  </a:lnTo>
                  <a:lnTo>
                    <a:pt x="11" y="0"/>
                  </a:lnTo>
                  <a:lnTo>
                    <a:pt x="0" y="34"/>
                  </a:lnTo>
                  <a:lnTo>
                    <a:pt x="23" y="61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  <p:sp>
          <p:nvSpPr>
            <p:cNvPr id="21" name="Freeform 23"/>
            <p:cNvSpPr/>
            <p:nvPr/>
          </p:nvSpPr>
          <p:spPr bwMode="auto">
            <a:xfrm>
              <a:off x="5146675" y="1401763"/>
              <a:ext cx="465138" cy="568325"/>
            </a:xfrm>
            <a:custGeom>
              <a:gdLst>
                <a:gd name="T0" fmla="*/ 150 w 163"/>
                <a:gd name="T1" fmla="*/ 0 h 199"/>
                <a:gd name="T2" fmla="*/ 113 w 163"/>
                <a:gd name="T3" fmla="*/ 50 h 199"/>
                <a:gd name="T4" fmla="*/ 75 w 163"/>
                <a:gd name="T5" fmla="*/ 0 h 199"/>
                <a:gd name="T6" fmla="*/ 0 w 163"/>
                <a:gd name="T7" fmla="*/ 108 h 199"/>
                <a:gd name="T8" fmla="*/ 0 w 163"/>
                <a:gd name="T9" fmla="*/ 176 h 199"/>
                <a:gd name="T10" fmla="*/ 0 w 163"/>
                <a:gd name="T11" fmla="*/ 176 h 199"/>
                <a:gd name="T12" fmla="*/ 113 w 163"/>
                <a:gd name="T13" fmla="*/ 199 h 199"/>
                <a:gd name="T14" fmla="*/ 114 w 163"/>
                <a:gd name="T15" fmla="*/ 199 h 199"/>
                <a:gd name="T16" fmla="*/ 114 w 163"/>
                <a:gd name="T17" fmla="*/ 124 h 199"/>
                <a:gd name="T18" fmla="*/ 163 w 163"/>
                <a:gd name="T19" fmla="*/ 6 h 199"/>
                <a:gd name="T20" fmla="*/ 150 w 163"/>
                <a:gd name="T21" fmla="*/ 0 h 1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63" h="199">
                  <a:moveTo>
                    <a:pt x="150" y="0"/>
                  </a:moveTo>
                  <a:cubicBezTo>
                    <a:pt x="113" y="50"/>
                    <a:pt x="113" y="50"/>
                    <a:pt x="113" y="5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31" y="16"/>
                    <a:pt x="0" y="58"/>
                    <a:pt x="0" y="108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2" y="189"/>
                    <a:pt x="52" y="199"/>
                    <a:pt x="113" y="199"/>
                  </a:cubicBezTo>
                  <a:cubicBezTo>
                    <a:pt x="113" y="199"/>
                    <a:pt x="114" y="199"/>
                    <a:pt x="114" y="199"/>
                  </a:cubicBezTo>
                  <a:cubicBezTo>
                    <a:pt x="114" y="124"/>
                    <a:pt x="114" y="124"/>
                    <a:pt x="114" y="124"/>
                  </a:cubicBezTo>
                  <a:cubicBezTo>
                    <a:pt x="114" y="78"/>
                    <a:pt x="133" y="36"/>
                    <a:pt x="163" y="6"/>
                  </a:cubicBezTo>
                  <a:cubicBezTo>
                    <a:pt x="159" y="3"/>
                    <a:pt x="155" y="2"/>
                    <a:pt x="150" y="0"/>
                  </a:cubicBezTo>
                  <a:close/>
                </a:path>
              </a:pathLst>
            </a:custGeom>
            <a:grpFill/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  <p:sp>
          <p:nvSpPr>
            <p:cNvPr id="22" name="Freeform 24"/>
            <p:cNvSpPr/>
            <p:nvPr/>
          </p:nvSpPr>
          <p:spPr bwMode="auto">
            <a:xfrm>
              <a:off x="5438775" y="1381126"/>
              <a:ext cx="61913" cy="41275"/>
            </a:xfrm>
            <a:custGeom>
              <a:gdLst>
                <a:gd name="T0" fmla="*/ 18 w 22"/>
                <a:gd name="T1" fmla="*/ 14 h 14"/>
                <a:gd name="T2" fmla="*/ 22 w 22"/>
                <a:gd name="T3" fmla="*/ 1 h 14"/>
                <a:gd name="T4" fmla="*/ 11 w 22"/>
                <a:gd name="T5" fmla="*/ 0 h 14"/>
                <a:gd name="T6" fmla="*/ 0 w 22"/>
                <a:gd name="T7" fmla="*/ 1 h 14"/>
                <a:gd name="T8" fmla="*/ 5 w 22"/>
                <a:gd name="T9" fmla="*/ 14 h 14"/>
                <a:gd name="T10" fmla="*/ 18 w 22"/>
                <a:gd name="T11" fmla="*/ 14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" h="14">
                  <a:moveTo>
                    <a:pt x="18" y="14"/>
                  </a:moveTo>
                  <a:cubicBezTo>
                    <a:pt x="18" y="14"/>
                    <a:pt x="22" y="9"/>
                    <a:pt x="22" y="1"/>
                  </a:cubicBezTo>
                  <a:cubicBezTo>
                    <a:pt x="18" y="0"/>
                    <a:pt x="15" y="0"/>
                    <a:pt x="11" y="0"/>
                  </a:cubicBezTo>
                  <a:cubicBezTo>
                    <a:pt x="7" y="0"/>
                    <a:pt x="4" y="0"/>
                    <a:pt x="0" y="1"/>
                  </a:cubicBezTo>
                  <a:cubicBezTo>
                    <a:pt x="0" y="1"/>
                    <a:pt x="0" y="8"/>
                    <a:pt x="5" y="14"/>
                  </a:cubicBezTo>
                  <a:cubicBezTo>
                    <a:pt x="5" y="14"/>
                    <a:pt x="13" y="14"/>
                    <a:pt x="18" y="14"/>
                  </a:cubicBezTo>
                  <a:close/>
                </a:path>
              </a:pathLst>
            </a:custGeom>
            <a:grpFill/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  <p:sp>
          <p:nvSpPr>
            <p:cNvPr id="23" name="Oval 25"/>
            <p:cNvSpPr>
              <a:spLocks noChangeArrowheads="1"/>
            </p:cNvSpPr>
            <p:nvPr/>
          </p:nvSpPr>
          <p:spPr bwMode="auto">
            <a:xfrm>
              <a:off x="5267325" y="966788"/>
              <a:ext cx="401638" cy="403225"/>
            </a:xfrm>
            <a:prstGeom prst="ellipse">
              <a:avLst/>
            </a:prstGeom>
            <a:grpFill/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  <p:sp>
          <p:nvSpPr>
            <p:cNvPr id="24" name="Freeform 26"/>
            <p:cNvSpPr/>
            <p:nvPr/>
          </p:nvSpPr>
          <p:spPr bwMode="auto">
            <a:xfrm>
              <a:off x="6386513" y="1381126"/>
              <a:ext cx="61913" cy="41275"/>
            </a:xfrm>
            <a:custGeom>
              <a:gdLst>
                <a:gd name="T0" fmla="*/ 17 w 22"/>
                <a:gd name="T1" fmla="*/ 14 h 14"/>
                <a:gd name="T2" fmla="*/ 22 w 22"/>
                <a:gd name="T3" fmla="*/ 1 h 14"/>
                <a:gd name="T4" fmla="*/ 11 w 22"/>
                <a:gd name="T5" fmla="*/ 0 h 14"/>
                <a:gd name="T6" fmla="*/ 0 w 22"/>
                <a:gd name="T7" fmla="*/ 1 h 14"/>
                <a:gd name="T8" fmla="*/ 5 w 22"/>
                <a:gd name="T9" fmla="*/ 14 h 14"/>
                <a:gd name="T10" fmla="*/ 17 w 22"/>
                <a:gd name="T11" fmla="*/ 14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" h="14">
                  <a:moveTo>
                    <a:pt x="17" y="14"/>
                  </a:moveTo>
                  <a:cubicBezTo>
                    <a:pt x="17" y="14"/>
                    <a:pt x="22" y="9"/>
                    <a:pt x="22" y="1"/>
                  </a:cubicBezTo>
                  <a:cubicBezTo>
                    <a:pt x="18" y="0"/>
                    <a:pt x="15" y="0"/>
                    <a:pt x="11" y="0"/>
                  </a:cubicBezTo>
                  <a:cubicBezTo>
                    <a:pt x="7" y="0"/>
                    <a:pt x="4" y="0"/>
                    <a:pt x="0" y="1"/>
                  </a:cubicBezTo>
                  <a:cubicBezTo>
                    <a:pt x="0" y="1"/>
                    <a:pt x="0" y="8"/>
                    <a:pt x="5" y="14"/>
                  </a:cubicBezTo>
                  <a:cubicBezTo>
                    <a:pt x="5" y="14"/>
                    <a:pt x="13" y="14"/>
                    <a:pt x="17" y="14"/>
                  </a:cubicBezTo>
                  <a:close/>
                </a:path>
              </a:pathLst>
            </a:custGeom>
            <a:grpFill/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  <p:sp>
          <p:nvSpPr>
            <p:cNvPr id="25" name="Freeform 27"/>
            <p:cNvSpPr/>
            <p:nvPr/>
          </p:nvSpPr>
          <p:spPr bwMode="auto">
            <a:xfrm>
              <a:off x="6380163" y="1427163"/>
              <a:ext cx="71438" cy="96838"/>
            </a:xfrm>
            <a:custGeom>
              <a:gdLst>
                <a:gd name="T0" fmla="*/ 24 w 45"/>
                <a:gd name="T1" fmla="*/ 61 h 61"/>
                <a:gd name="T2" fmla="*/ 45 w 45"/>
                <a:gd name="T3" fmla="*/ 34 h 61"/>
                <a:gd name="T4" fmla="*/ 34 w 45"/>
                <a:gd name="T5" fmla="*/ 0 h 61"/>
                <a:gd name="T6" fmla="*/ 11 w 45"/>
                <a:gd name="T7" fmla="*/ 0 h 61"/>
                <a:gd name="T8" fmla="*/ 0 w 45"/>
                <a:gd name="T9" fmla="*/ 34 h 61"/>
                <a:gd name="T10" fmla="*/ 24 w 45"/>
                <a:gd name="T11" fmla="*/ 61 h 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5" h="61">
                  <a:moveTo>
                    <a:pt x="24" y="61"/>
                  </a:moveTo>
                  <a:lnTo>
                    <a:pt x="45" y="34"/>
                  </a:lnTo>
                  <a:lnTo>
                    <a:pt x="34" y="0"/>
                  </a:lnTo>
                  <a:lnTo>
                    <a:pt x="11" y="0"/>
                  </a:lnTo>
                  <a:lnTo>
                    <a:pt x="0" y="34"/>
                  </a:lnTo>
                  <a:lnTo>
                    <a:pt x="24" y="61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  <p:sp>
          <p:nvSpPr>
            <p:cNvPr id="26" name="Oval 28"/>
            <p:cNvSpPr>
              <a:spLocks noChangeArrowheads="1"/>
            </p:cNvSpPr>
            <p:nvPr/>
          </p:nvSpPr>
          <p:spPr bwMode="auto">
            <a:xfrm>
              <a:off x="6215063" y="966788"/>
              <a:ext cx="403225" cy="403225"/>
            </a:xfrm>
            <a:prstGeom prst="ellipse">
              <a:avLst/>
            </a:prstGeom>
            <a:grpFill/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  <p:sp>
          <p:nvSpPr>
            <p:cNvPr id="27" name="Freeform 29"/>
            <p:cNvSpPr/>
            <p:nvPr/>
          </p:nvSpPr>
          <p:spPr bwMode="auto">
            <a:xfrm>
              <a:off x="6272213" y="1401763"/>
              <a:ext cx="465138" cy="568325"/>
            </a:xfrm>
            <a:custGeom>
              <a:gdLst>
                <a:gd name="T0" fmla="*/ 88 w 163"/>
                <a:gd name="T1" fmla="*/ 0 h 199"/>
                <a:gd name="T2" fmla="*/ 51 w 163"/>
                <a:gd name="T3" fmla="*/ 50 h 199"/>
                <a:gd name="T4" fmla="*/ 13 w 163"/>
                <a:gd name="T5" fmla="*/ 0 h 199"/>
                <a:gd name="T6" fmla="*/ 0 w 163"/>
                <a:gd name="T7" fmla="*/ 6 h 199"/>
                <a:gd name="T8" fmla="*/ 49 w 163"/>
                <a:gd name="T9" fmla="*/ 124 h 199"/>
                <a:gd name="T10" fmla="*/ 49 w 163"/>
                <a:gd name="T11" fmla="*/ 199 h 199"/>
                <a:gd name="T12" fmla="*/ 51 w 163"/>
                <a:gd name="T13" fmla="*/ 199 h 199"/>
                <a:gd name="T14" fmla="*/ 163 w 163"/>
                <a:gd name="T15" fmla="*/ 176 h 199"/>
                <a:gd name="T16" fmla="*/ 163 w 163"/>
                <a:gd name="T17" fmla="*/ 176 h 199"/>
                <a:gd name="T18" fmla="*/ 163 w 163"/>
                <a:gd name="T19" fmla="*/ 108 h 199"/>
                <a:gd name="T20" fmla="*/ 88 w 163"/>
                <a:gd name="T21" fmla="*/ 0 h 1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63" h="199">
                  <a:moveTo>
                    <a:pt x="88" y="0"/>
                  </a:moveTo>
                  <a:cubicBezTo>
                    <a:pt x="51" y="50"/>
                    <a:pt x="51" y="50"/>
                    <a:pt x="51" y="5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9" y="2"/>
                    <a:pt x="4" y="3"/>
                    <a:pt x="0" y="6"/>
                  </a:cubicBezTo>
                  <a:cubicBezTo>
                    <a:pt x="30" y="36"/>
                    <a:pt x="49" y="78"/>
                    <a:pt x="49" y="124"/>
                  </a:cubicBezTo>
                  <a:cubicBezTo>
                    <a:pt x="49" y="199"/>
                    <a:pt x="49" y="199"/>
                    <a:pt x="49" y="199"/>
                  </a:cubicBezTo>
                  <a:cubicBezTo>
                    <a:pt x="50" y="199"/>
                    <a:pt x="50" y="199"/>
                    <a:pt x="51" y="199"/>
                  </a:cubicBezTo>
                  <a:cubicBezTo>
                    <a:pt x="112" y="199"/>
                    <a:pt x="161" y="189"/>
                    <a:pt x="163" y="176"/>
                  </a:cubicBezTo>
                  <a:cubicBezTo>
                    <a:pt x="163" y="176"/>
                    <a:pt x="163" y="176"/>
                    <a:pt x="163" y="176"/>
                  </a:cubicBezTo>
                  <a:cubicBezTo>
                    <a:pt x="163" y="108"/>
                    <a:pt x="163" y="108"/>
                    <a:pt x="163" y="108"/>
                  </a:cubicBezTo>
                  <a:cubicBezTo>
                    <a:pt x="163" y="58"/>
                    <a:pt x="132" y="16"/>
                    <a:pt x="88" y="0"/>
                  </a:cubicBezTo>
                  <a:close/>
                </a:path>
              </a:pathLst>
            </a:custGeom>
            <a:grpFill/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</p:grpSp>
      <p:sp>
        <p:nvSpPr>
          <p:cNvPr id="29" name="矩形: 圆角 28"/>
          <p:cNvSpPr/>
          <p:nvPr/>
        </p:nvSpPr>
        <p:spPr>
          <a:xfrm>
            <a:off x="6261102" y="3104000"/>
            <a:ext cx="4971192" cy="2609058"/>
          </a:xfrm>
          <a:prstGeom prst="roundRect">
            <a:avLst>
              <a:gd name="adj" fmla="val 5328"/>
            </a:avLst>
          </a:prstGeom>
          <a:solidFill>
            <a:schemeClr val="bg1"/>
          </a:solidFill>
          <a:ln w="25400">
            <a:gradFill flip="none" rotWithShape="1">
              <a:gsLst>
                <a:gs pos="0">
                  <a:srgbClr val="C3CFE4"/>
                </a:gs>
                <a:gs pos="100000">
                  <a:srgbClr val="1D42E1"/>
                </a:gs>
              </a:gsLst>
              <a:lin ang="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sym typeface="+mn-lt"/>
            </a:endParaRPr>
          </a:p>
        </p:txBody>
      </p:sp>
      <p:grpSp>
        <p:nvGrpSpPr>
          <p:cNvPr id="30" name="组合 29"/>
          <p:cNvGrpSpPr/>
          <p:nvPr/>
        </p:nvGrpSpPr>
        <p:grpSpPr>
          <a:xfrm>
            <a:off x="6663270" y="3933190"/>
            <a:ext cx="4302324" cy="1298799"/>
            <a:chOff x="-120164" y="1906534"/>
            <a:chExt cx="4302324" cy="1298799"/>
          </a:xfrm>
        </p:grpSpPr>
        <p:sp>
          <p:nvSpPr>
            <p:cNvPr id="31" name="文本框 30"/>
            <p:cNvSpPr txBox="1"/>
            <p:nvPr/>
          </p:nvSpPr>
          <p:spPr>
            <a:xfrm>
              <a:off x="-94764" y="2190603"/>
              <a:ext cx="4276924" cy="10147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输入相关所需文字内容，建议与标题相关并符合整体语言风格，语言描述尽量简洁生动。尽量将每页幻灯片的字数控制在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200</a:t>
              </a:r>
              <a:r>
                <a:rPr lang="zh-CN" altLang="en-US" sz="1000">
                  <a:sym typeface="HarmonyOS Sans SC Light" panose="00000400000000000000" pitchFamily="2" charset="-122"/>
                </a:rPr>
                <a:t>字以内，据统计每页幻灯片的最好控制在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5</a:t>
              </a:r>
              <a:r>
                <a:rPr lang="zh-CN" altLang="en-US" sz="1000">
                  <a:sym typeface="HarmonyOS Sans SC Light" panose="00000400000000000000" pitchFamily="2" charset="-122"/>
                </a:rPr>
                <a:t>分钟之内。输入相关所需文字内容，建议与标题相关并符合整体语言风格，语言描述尽量简洁生动。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-120164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在此输入填写标题内容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sp>
        <p:nvSpPr>
          <p:cNvPr id="33" name="Freeform 41" descr="D:\51PPT模板网\51pptmoban.com\图片.jpg"/>
          <p:cNvSpPr>
            <a:spLocks noEditPoints="1"/>
          </p:cNvSpPr>
          <p:nvPr/>
        </p:nvSpPr>
        <p:spPr bwMode="auto">
          <a:xfrm>
            <a:off x="10026783" y="3413208"/>
            <a:ext cx="731070" cy="734333"/>
          </a:xfrm>
          <a:custGeom>
            <a:gdLst>
              <a:gd name="T0" fmla="*/ 186 w 199"/>
              <a:gd name="T1" fmla="*/ 80 h 200"/>
              <a:gd name="T2" fmla="*/ 170 w 199"/>
              <a:gd name="T3" fmla="*/ 80 h 200"/>
              <a:gd name="T4" fmla="*/ 163 w 199"/>
              <a:gd name="T5" fmla="*/ 64 h 200"/>
              <a:gd name="T6" fmla="*/ 175 w 199"/>
              <a:gd name="T7" fmla="*/ 52 h 200"/>
              <a:gd name="T8" fmla="*/ 175 w 199"/>
              <a:gd name="T9" fmla="*/ 33 h 200"/>
              <a:gd name="T10" fmla="*/ 165 w 199"/>
              <a:gd name="T11" fmla="*/ 24 h 200"/>
              <a:gd name="T12" fmla="*/ 146 w 199"/>
              <a:gd name="T13" fmla="*/ 24 h 200"/>
              <a:gd name="T14" fmla="*/ 135 w 199"/>
              <a:gd name="T15" fmla="*/ 36 h 200"/>
              <a:gd name="T16" fmla="*/ 120 w 199"/>
              <a:gd name="T17" fmla="*/ 30 h 200"/>
              <a:gd name="T18" fmla="*/ 120 w 199"/>
              <a:gd name="T19" fmla="*/ 13 h 200"/>
              <a:gd name="T20" fmla="*/ 106 w 199"/>
              <a:gd name="T21" fmla="*/ 0 h 200"/>
              <a:gd name="T22" fmla="*/ 93 w 199"/>
              <a:gd name="T23" fmla="*/ 0 h 200"/>
              <a:gd name="T24" fmla="*/ 80 w 199"/>
              <a:gd name="T25" fmla="*/ 13 h 200"/>
              <a:gd name="T26" fmla="*/ 80 w 199"/>
              <a:gd name="T27" fmla="*/ 30 h 200"/>
              <a:gd name="T28" fmla="*/ 64 w 199"/>
              <a:gd name="T29" fmla="*/ 36 h 200"/>
              <a:gd name="T30" fmla="*/ 52 w 199"/>
              <a:gd name="T31" fmla="*/ 24 h 200"/>
              <a:gd name="T32" fmla="*/ 33 w 199"/>
              <a:gd name="T33" fmla="*/ 24 h 200"/>
              <a:gd name="T34" fmla="*/ 24 w 199"/>
              <a:gd name="T35" fmla="*/ 33 h 200"/>
              <a:gd name="T36" fmla="*/ 24 w 199"/>
              <a:gd name="T37" fmla="*/ 52 h 200"/>
              <a:gd name="T38" fmla="*/ 36 w 199"/>
              <a:gd name="T39" fmla="*/ 64 h 200"/>
              <a:gd name="T40" fmla="*/ 29 w 199"/>
              <a:gd name="T41" fmla="*/ 80 h 200"/>
              <a:gd name="T42" fmla="*/ 13 w 199"/>
              <a:gd name="T43" fmla="*/ 80 h 200"/>
              <a:gd name="T44" fmla="*/ 0 w 199"/>
              <a:gd name="T45" fmla="*/ 93 h 200"/>
              <a:gd name="T46" fmla="*/ 0 w 199"/>
              <a:gd name="T47" fmla="*/ 107 h 200"/>
              <a:gd name="T48" fmla="*/ 13 w 199"/>
              <a:gd name="T49" fmla="*/ 120 h 200"/>
              <a:gd name="T50" fmla="*/ 29 w 199"/>
              <a:gd name="T51" fmla="*/ 120 h 200"/>
              <a:gd name="T52" fmla="*/ 35 w 199"/>
              <a:gd name="T53" fmla="*/ 135 h 200"/>
              <a:gd name="T54" fmla="*/ 24 w 199"/>
              <a:gd name="T55" fmla="*/ 147 h 200"/>
              <a:gd name="T56" fmla="*/ 24 w 199"/>
              <a:gd name="T57" fmla="*/ 166 h 200"/>
              <a:gd name="T58" fmla="*/ 33 w 199"/>
              <a:gd name="T59" fmla="*/ 175 h 200"/>
              <a:gd name="T60" fmla="*/ 52 w 199"/>
              <a:gd name="T61" fmla="*/ 175 h 200"/>
              <a:gd name="T62" fmla="*/ 63 w 199"/>
              <a:gd name="T63" fmla="*/ 163 h 200"/>
              <a:gd name="T64" fmla="*/ 80 w 199"/>
              <a:gd name="T65" fmla="*/ 170 h 200"/>
              <a:gd name="T66" fmla="*/ 80 w 199"/>
              <a:gd name="T67" fmla="*/ 186 h 200"/>
              <a:gd name="T68" fmla="*/ 93 w 199"/>
              <a:gd name="T69" fmla="*/ 200 h 200"/>
              <a:gd name="T70" fmla="*/ 106 w 199"/>
              <a:gd name="T71" fmla="*/ 200 h 200"/>
              <a:gd name="T72" fmla="*/ 120 w 199"/>
              <a:gd name="T73" fmla="*/ 186 h 200"/>
              <a:gd name="T74" fmla="*/ 120 w 199"/>
              <a:gd name="T75" fmla="*/ 170 h 200"/>
              <a:gd name="T76" fmla="*/ 135 w 199"/>
              <a:gd name="T77" fmla="*/ 164 h 200"/>
              <a:gd name="T78" fmla="*/ 146 w 199"/>
              <a:gd name="T79" fmla="*/ 175 h 200"/>
              <a:gd name="T80" fmla="*/ 165 w 199"/>
              <a:gd name="T81" fmla="*/ 175 h 200"/>
              <a:gd name="T82" fmla="*/ 175 w 199"/>
              <a:gd name="T83" fmla="*/ 166 h 200"/>
              <a:gd name="T84" fmla="*/ 175 w 199"/>
              <a:gd name="T85" fmla="*/ 147 h 200"/>
              <a:gd name="T86" fmla="*/ 163 w 199"/>
              <a:gd name="T87" fmla="*/ 135 h 200"/>
              <a:gd name="T88" fmla="*/ 170 w 199"/>
              <a:gd name="T89" fmla="*/ 120 h 200"/>
              <a:gd name="T90" fmla="*/ 186 w 199"/>
              <a:gd name="T91" fmla="*/ 120 h 200"/>
              <a:gd name="T92" fmla="*/ 199 w 199"/>
              <a:gd name="T93" fmla="*/ 107 h 200"/>
              <a:gd name="T94" fmla="*/ 199 w 199"/>
              <a:gd name="T95" fmla="*/ 93 h 200"/>
              <a:gd name="T96" fmla="*/ 186 w 199"/>
              <a:gd name="T97" fmla="*/ 80 h 200"/>
              <a:gd name="T98" fmla="*/ 100 w 199"/>
              <a:gd name="T99" fmla="*/ 140 h 200"/>
              <a:gd name="T100" fmla="*/ 60 w 199"/>
              <a:gd name="T101" fmla="*/ 100 h 200"/>
              <a:gd name="T102" fmla="*/ 100 w 199"/>
              <a:gd name="T103" fmla="*/ 60 h 200"/>
              <a:gd name="T104" fmla="*/ 139 w 199"/>
              <a:gd name="T105" fmla="*/ 100 h 200"/>
              <a:gd name="T106" fmla="*/ 100 w 199"/>
              <a:gd name="T107" fmla="*/ 140 h 200"/>
              <a:gd name="T108" fmla="*/ 100 w 199"/>
              <a:gd name="T109" fmla="*/ 80 h 200"/>
              <a:gd name="T110" fmla="*/ 80 w 199"/>
              <a:gd name="T111" fmla="*/ 100 h 200"/>
              <a:gd name="T112" fmla="*/ 100 w 199"/>
              <a:gd name="T113" fmla="*/ 120 h 200"/>
              <a:gd name="T114" fmla="*/ 120 w 199"/>
              <a:gd name="T115" fmla="*/ 100 h 200"/>
              <a:gd name="T116" fmla="*/ 100 w 199"/>
              <a:gd name="T117" fmla="*/ 80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199" h="200">
                <a:moveTo>
                  <a:pt x="186" y="80"/>
                </a:moveTo>
                <a:cubicBezTo>
                  <a:pt x="170" y="80"/>
                  <a:pt x="170" y="80"/>
                  <a:pt x="170" y="80"/>
                </a:cubicBezTo>
                <a:cubicBezTo>
                  <a:pt x="168" y="74"/>
                  <a:pt x="166" y="69"/>
                  <a:pt x="163" y="64"/>
                </a:cubicBezTo>
                <a:cubicBezTo>
                  <a:pt x="175" y="52"/>
                  <a:pt x="175" y="52"/>
                  <a:pt x="175" y="52"/>
                </a:cubicBezTo>
                <a:cubicBezTo>
                  <a:pt x="180" y="47"/>
                  <a:pt x="180" y="38"/>
                  <a:pt x="175" y="33"/>
                </a:cubicBezTo>
                <a:cubicBezTo>
                  <a:pt x="165" y="24"/>
                  <a:pt x="165" y="24"/>
                  <a:pt x="165" y="24"/>
                </a:cubicBezTo>
                <a:cubicBezTo>
                  <a:pt x="160" y="19"/>
                  <a:pt x="152" y="19"/>
                  <a:pt x="146" y="24"/>
                </a:cubicBezTo>
                <a:cubicBezTo>
                  <a:pt x="135" y="36"/>
                  <a:pt x="135" y="36"/>
                  <a:pt x="135" y="36"/>
                </a:cubicBezTo>
                <a:cubicBezTo>
                  <a:pt x="130" y="33"/>
                  <a:pt x="125" y="31"/>
                  <a:pt x="120" y="30"/>
                </a:cubicBezTo>
                <a:cubicBezTo>
                  <a:pt x="120" y="13"/>
                  <a:pt x="120" y="13"/>
                  <a:pt x="120" y="13"/>
                </a:cubicBezTo>
                <a:cubicBezTo>
                  <a:pt x="120" y="6"/>
                  <a:pt x="114" y="0"/>
                  <a:pt x="106" y="0"/>
                </a:cubicBezTo>
                <a:cubicBezTo>
                  <a:pt x="93" y="0"/>
                  <a:pt x="93" y="0"/>
                  <a:pt x="93" y="0"/>
                </a:cubicBezTo>
                <a:cubicBezTo>
                  <a:pt x="86" y="0"/>
                  <a:pt x="80" y="6"/>
                  <a:pt x="80" y="13"/>
                </a:cubicBezTo>
                <a:cubicBezTo>
                  <a:pt x="80" y="30"/>
                  <a:pt x="80" y="30"/>
                  <a:pt x="80" y="30"/>
                </a:cubicBezTo>
                <a:cubicBezTo>
                  <a:pt x="74" y="31"/>
                  <a:pt x="69" y="33"/>
                  <a:pt x="64" y="36"/>
                </a:cubicBezTo>
                <a:cubicBezTo>
                  <a:pt x="52" y="24"/>
                  <a:pt x="52" y="24"/>
                  <a:pt x="52" y="24"/>
                </a:cubicBezTo>
                <a:cubicBezTo>
                  <a:pt x="47" y="19"/>
                  <a:pt x="38" y="19"/>
                  <a:pt x="33" y="24"/>
                </a:cubicBezTo>
                <a:cubicBezTo>
                  <a:pt x="24" y="33"/>
                  <a:pt x="24" y="33"/>
                  <a:pt x="24" y="33"/>
                </a:cubicBezTo>
                <a:cubicBezTo>
                  <a:pt x="18" y="38"/>
                  <a:pt x="18" y="47"/>
                  <a:pt x="24" y="52"/>
                </a:cubicBezTo>
                <a:cubicBezTo>
                  <a:pt x="36" y="64"/>
                  <a:pt x="36" y="64"/>
                  <a:pt x="36" y="64"/>
                </a:cubicBezTo>
                <a:cubicBezTo>
                  <a:pt x="33" y="69"/>
                  <a:pt x="31" y="74"/>
                  <a:pt x="29" y="80"/>
                </a:cubicBezTo>
                <a:cubicBezTo>
                  <a:pt x="13" y="80"/>
                  <a:pt x="13" y="80"/>
                  <a:pt x="13" y="80"/>
                </a:cubicBezTo>
                <a:cubicBezTo>
                  <a:pt x="6" y="80"/>
                  <a:pt x="0" y="86"/>
                  <a:pt x="0" y="93"/>
                </a:cubicBezTo>
                <a:cubicBezTo>
                  <a:pt x="0" y="107"/>
                  <a:pt x="0" y="107"/>
                  <a:pt x="0" y="107"/>
                </a:cubicBezTo>
                <a:cubicBezTo>
                  <a:pt x="0" y="114"/>
                  <a:pt x="6" y="120"/>
                  <a:pt x="13" y="120"/>
                </a:cubicBezTo>
                <a:cubicBezTo>
                  <a:pt x="29" y="120"/>
                  <a:pt x="29" y="120"/>
                  <a:pt x="29" y="120"/>
                </a:cubicBezTo>
                <a:cubicBezTo>
                  <a:pt x="31" y="125"/>
                  <a:pt x="33" y="130"/>
                  <a:pt x="35" y="135"/>
                </a:cubicBezTo>
                <a:cubicBezTo>
                  <a:pt x="24" y="147"/>
                  <a:pt x="24" y="147"/>
                  <a:pt x="24" y="147"/>
                </a:cubicBezTo>
                <a:cubicBezTo>
                  <a:pt x="18" y="152"/>
                  <a:pt x="18" y="160"/>
                  <a:pt x="24" y="166"/>
                </a:cubicBezTo>
                <a:cubicBezTo>
                  <a:pt x="33" y="175"/>
                  <a:pt x="33" y="175"/>
                  <a:pt x="33" y="175"/>
                </a:cubicBezTo>
                <a:cubicBezTo>
                  <a:pt x="38" y="180"/>
                  <a:pt x="47" y="180"/>
                  <a:pt x="52" y="175"/>
                </a:cubicBezTo>
                <a:cubicBezTo>
                  <a:pt x="63" y="163"/>
                  <a:pt x="63" y="163"/>
                  <a:pt x="63" y="163"/>
                </a:cubicBezTo>
                <a:cubicBezTo>
                  <a:pt x="69" y="166"/>
                  <a:pt x="74" y="169"/>
                  <a:pt x="80" y="170"/>
                </a:cubicBezTo>
                <a:cubicBezTo>
                  <a:pt x="80" y="186"/>
                  <a:pt x="80" y="186"/>
                  <a:pt x="80" y="186"/>
                </a:cubicBezTo>
                <a:cubicBezTo>
                  <a:pt x="80" y="194"/>
                  <a:pt x="86" y="200"/>
                  <a:pt x="93" y="200"/>
                </a:cubicBezTo>
                <a:cubicBezTo>
                  <a:pt x="106" y="200"/>
                  <a:pt x="106" y="200"/>
                  <a:pt x="106" y="200"/>
                </a:cubicBezTo>
                <a:cubicBezTo>
                  <a:pt x="114" y="200"/>
                  <a:pt x="120" y="194"/>
                  <a:pt x="120" y="186"/>
                </a:cubicBezTo>
                <a:cubicBezTo>
                  <a:pt x="120" y="170"/>
                  <a:pt x="120" y="170"/>
                  <a:pt x="120" y="170"/>
                </a:cubicBezTo>
                <a:cubicBezTo>
                  <a:pt x="125" y="169"/>
                  <a:pt x="130" y="166"/>
                  <a:pt x="135" y="164"/>
                </a:cubicBezTo>
                <a:cubicBezTo>
                  <a:pt x="146" y="175"/>
                  <a:pt x="146" y="175"/>
                  <a:pt x="146" y="175"/>
                </a:cubicBezTo>
                <a:cubicBezTo>
                  <a:pt x="152" y="180"/>
                  <a:pt x="160" y="180"/>
                  <a:pt x="165" y="175"/>
                </a:cubicBezTo>
                <a:cubicBezTo>
                  <a:pt x="175" y="166"/>
                  <a:pt x="175" y="166"/>
                  <a:pt x="175" y="166"/>
                </a:cubicBezTo>
                <a:cubicBezTo>
                  <a:pt x="180" y="160"/>
                  <a:pt x="180" y="152"/>
                  <a:pt x="175" y="147"/>
                </a:cubicBezTo>
                <a:cubicBezTo>
                  <a:pt x="163" y="135"/>
                  <a:pt x="163" y="135"/>
                  <a:pt x="163" y="135"/>
                </a:cubicBezTo>
                <a:cubicBezTo>
                  <a:pt x="166" y="131"/>
                  <a:pt x="168" y="125"/>
                  <a:pt x="170" y="120"/>
                </a:cubicBezTo>
                <a:cubicBezTo>
                  <a:pt x="186" y="120"/>
                  <a:pt x="186" y="120"/>
                  <a:pt x="186" y="120"/>
                </a:cubicBezTo>
                <a:cubicBezTo>
                  <a:pt x="193" y="120"/>
                  <a:pt x="199" y="114"/>
                  <a:pt x="199" y="107"/>
                </a:cubicBezTo>
                <a:cubicBezTo>
                  <a:pt x="199" y="93"/>
                  <a:pt x="199" y="93"/>
                  <a:pt x="199" y="93"/>
                </a:cubicBezTo>
                <a:cubicBezTo>
                  <a:pt x="199" y="86"/>
                  <a:pt x="193" y="80"/>
                  <a:pt x="186" y="80"/>
                </a:cubicBezTo>
                <a:close/>
                <a:moveTo>
                  <a:pt x="100" y="140"/>
                </a:moveTo>
                <a:cubicBezTo>
                  <a:pt x="78" y="140"/>
                  <a:pt x="60" y="122"/>
                  <a:pt x="60" y="100"/>
                </a:cubicBezTo>
                <a:cubicBezTo>
                  <a:pt x="60" y="78"/>
                  <a:pt x="78" y="60"/>
                  <a:pt x="100" y="60"/>
                </a:cubicBezTo>
                <a:cubicBezTo>
                  <a:pt x="122" y="60"/>
                  <a:pt x="139" y="78"/>
                  <a:pt x="139" y="100"/>
                </a:cubicBezTo>
                <a:cubicBezTo>
                  <a:pt x="139" y="122"/>
                  <a:pt x="122" y="140"/>
                  <a:pt x="100" y="140"/>
                </a:cubicBezTo>
                <a:close/>
                <a:moveTo>
                  <a:pt x="100" y="80"/>
                </a:moveTo>
                <a:cubicBezTo>
                  <a:pt x="89" y="80"/>
                  <a:pt x="80" y="89"/>
                  <a:pt x="80" y="100"/>
                </a:cubicBezTo>
                <a:cubicBezTo>
                  <a:pt x="80" y="111"/>
                  <a:pt x="89" y="120"/>
                  <a:pt x="100" y="120"/>
                </a:cubicBezTo>
                <a:cubicBezTo>
                  <a:pt x="111" y="120"/>
                  <a:pt x="120" y="111"/>
                  <a:pt x="120" y="100"/>
                </a:cubicBezTo>
                <a:cubicBezTo>
                  <a:pt x="120" y="89"/>
                  <a:pt x="111" y="80"/>
                  <a:pt x="100" y="80"/>
                </a:cubicBezTo>
                <a:close/>
              </a:path>
            </a:pathLst>
          </a:custGeom>
          <a:solidFill>
            <a:srgbClr val="525253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6" name="文本框 1625"/>
          <p:cNvSpPr txBox="1"/>
          <p:nvPr/>
        </p:nvSpPr>
        <p:spPr>
          <a:xfrm>
            <a:off x="959708" y="307191"/>
            <a:ext cx="371423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</a:rPr>
              <a:t>在此输入填写标题内容</a:t>
            </a:r>
            <a:endParaRPr lang="zh-CN" altLang="en-US" sz="2400" b="1">
              <a:solidFill>
                <a:schemeClr val="bg1"/>
              </a:solidFill>
            </a:endParaRPr>
          </a:p>
        </p:txBody>
      </p:sp>
      <p:sp>
        <p:nvSpPr>
          <p:cNvPr id="1638" name="文本框 1637"/>
          <p:cNvSpPr txBox="1"/>
          <p:nvPr/>
        </p:nvSpPr>
        <p:spPr>
          <a:xfrm>
            <a:off x="302156" y="260707"/>
            <a:ext cx="6575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  <a:cs typeface="阿里巴巴普惠体 2.0 115 Black" panose="00020600040101010101" pitchFamily="18" charset="-122"/>
              </a:rPr>
              <a:t>01</a:t>
            </a:r>
            <a:endParaRPr lang="zh-CN" altLang="en-US" sz="3200">
              <a:solidFill>
                <a:schemeClr val="bg1"/>
              </a:solidFill>
              <a:latin typeface="MiSans Semibold" panose="00000700000000000000" pitchFamily="2" charset="-122"/>
              <a:ea typeface="MiSans Semibold" panose="00000700000000000000" pitchFamily="2" charset="-122"/>
              <a:cs typeface="阿里巴巴普惠体 2.0 115 Black" panose="00020600040101010101" pitchFamily="18" charset="-122"/>
            </a:endParaRPr>
          </a:p>
        </p:txBody>
      </p:sp>
      <p:sp>
        <p:nvSpPr>
          <p:cNvPr id="2" name="Freeform 6"/>
          <p:cNvSpPr/>
          <p:nvPr/>
        </p:nvSpPr>
        <p:spPr bwMode="auto">
          <a:xfrm>
            <a:off x="6093163" y="3950156"/>
            <a:ext cx="1380067" cy="1240367"/>
          </a:xfrm>
          <a:custGeom>
            <a:gdLst>
              <a:gd name="T0" fmla="*/ 0 w 881"/>
              <a:gd name="T1" fmla="*/ 198 h 792"/>
              <a:gd name="T2" fmla="*/ 0 w 881"/>
              <a:gd name="T3" fmla="*/ 792 h 792"/>
              <a:gd name="T4" fmla="*/ 881 w 881"/>
              <a:gd name="T5" fmla="*/ 283 h 792"/>
              <a:gd name="T6" fmla="*/ 390 w 881"/>
              <a:gd name="T7" fmla="*/ 0 h 792"/>
              <a:gd name="T8" fmla="*/ 0 w 881"/>
              <a:gd name="T9" fmla="*/ 198 h 7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81" h="792">
                <a:moveTo>
                  <a:pt x="0" y="198"/>
                </a:moveTo>
                <a:cubicBezTo>
                  <a:pt x="0" y="792"/>
                  <a:pt x="0" y="792"/>
                  <a:pt x="0" y="792"/>
                </a:cubicBezTo>
                <a:cubicBezTo>
                  <a:pt x="881" y="283"/>
                  <a:pt x="881" y="283"/>
                  <a:pt x="881" y="283"/>
                </a:cubicBezTo>
                <a:cubicBezTo>
                  <a:pt x="390" y="0"/>
                  <a:pt x="390" y="0"/>
                  <a:pt x="390" y="0"/>
                </a:cubicBezTo>
                <a:cubicBezTo>
                  <a:pt x="302" y="120"/>
                  <a:pt x="160" y="198"/>
                  <a:pt x="0" y="198"/>
                </a:cubicBezTo>
                <a:close/>
              </a:path>
            </a:pathLst>
          </a:custGeom>
          <a:solidFill>
            <a:srgbClr val="525253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  <a:sym typeface="+mn-lt"/>
            </a:endParaRPr>
          </a:p>
        </p:txBody>
      </p:sp>
      <p:sp>
        <p:nvSpPr>
          <p:cNvPr id="3" name="Freeform 7"/>
          <p:cNvSpPr/>
          <p:nvPr/>
        </p:nvSpPr>
        <p:spPr bwMode="auto">
          <a:xfrm>
            <a:off x="4713097" y="3950156"/>
            <a:ext cx="1380067" cy="1240367"/>
          </a:xfrm>
          <a:custGeom>
            <a:gdLst>
              <a:gd name="T0" fmla="*/ 881 w 881"/>
              <a:gd name="T1" fmla="*/ 198 h 792"/>
              <a:gd name="T2" fmla="*/ 490 w 881"/>
              <a:gd name="T3" fmla="*/ 0 h 792"/>
              <a:gd name="T4" fmla="*/ 0 w 881"/>
              <a:gd name="T5" fmla="*/ 283 h 792"/>
              <a:gd name="T6" fmla="*/ 881 w 881"/>
              <a:gd name="T7" fmla="*/ 792 h 792"/>
              <a:gd name="T8" fmla="*/ 881 w 881"/>
              <a:gd name="T9" fmla="*/ 792 h 792"/>
              <a:gd name="T10" fmla="*/ 881 w 881"/>
              <a:gd name="T11" fmla="*/ 198 h 7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81" h="792">
                <a:moveTo>
                  <a:pt x="881" y="198"/>
                </a:moveTo>
                <a:cubicBezTo>
                  <a:pt x="721" y="198"/>
                  <a:pt x="579" y="120"/>
                  <a:pt x="490" y="0"/>
                </a:cubicBezTo>
                <a:cubicBezTo>
                  <a:pt x="0" y="283"/>
                  <a:pt x="0" y="283"/>
                  <a:pt x="0" y="283"/>
                </a:cubicBezTo>
                <a:cubicBezTo>
                  <a:pt x="881" y="792"/>
                  <a:pt x="881" y="792"/>
                  <a:pt x="881" y="792"/>
                </a:cubicBezTo>
                <a:cubicBezTo>
                  <a:pt x="881" y="792"/>
                  <a:pt x="881" y="792"/>
                  <a:pt x="881" y="792"/>
                </a:cubicBezTo>
                <a:cubicBezTo>
                  <a:pt x="881" y="198"/>
                  <a:pt x="881" y="198"/>
                  <a:pt x="881" y="198"/>
                </a:cubicBezTo>
                <a:close/>
              </a:path>
            </a:pathLst>
          </a:custGeom>
          <a:solidFill>
            <a:srgbClr val="1D42E1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ym typeface="+mn-lt"/>
            </a:endParaRPr>
          </a:p>
        </p:txBody>
      </p:sp>
      <p:sp>
        <p:nvSpPr>
          <p:cNvPr id="4" name="Freeform 8"/>
          <p:cNvSpPr/>
          <p:nvPr/>
        </p:nvSpPr>
        <p:spPr bwMode="auto">
          <a:xfrm>
            <a:off x="4628430" y="1854656"/>
            <a:ext cx="1380067" cy="1263649"/>
          </a:xfrm>
          <a:custGeom>
            <a:gdLst>
              <a:gd name="T0" fmla="*/ 880 w 880"/>
              <a:gd name="T1" fmla="*/ 566 h 806"/>
              <a:gd name="T2" fmla="*/ 880 w 880"/>
              <a:gd name="T3" fmla="*/ 0 h 806"/>
              <a:gd name="T4" fmla="*/ 0 w 880"/>
              <a:gd name="T5" fmla="*/ 508 h 806"/>
              <a:gd name="T6" fmla="*/ 0 w 880"/>
              <a:gd name="T7" fmla="*/ 508 h 806"/>
              <a:gd name="T8" fmla="*/ 515 w 880"/>
              <a:gd name="T9" fmla="*/ 806 h 806"/>
              <a:gd name="T10" fmla="*/ 880 w 880"/>
              <a:gd name="T11" fmla="*/ 566 h 8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80" h="805">
                <a:moveTo>
                  <a:pt x="880" y="566"/>
                </a:moveTo>
                <a:cubicBezTo>
                  <a:pt x="880" y="0"/>
                  <a:pt x="880" y="0"/>
                  <a:pt x="880" y="0"/>
                </a:cubicBezTo>
                <a:cubicBezTo>
                  <a:pt x="0" y="508"/>
                  <a:pt x="0" y="508"/>
                  <a:pt x="0" y="508"/>
                </a:cubicBezTo>
                <a:cubicBezTo>
                  <a:pt x="0" y="508"/>
                  <a:pt x="0" y="508"/>
                  <a:pt x="0" y="508"/>
                </a:cubicBezTo>
                <a:cubicBezTo>
                  <a:pt x="515" y="806"/>
                  <a:pt x="515" y="806"/>
                  <a:pt x="515" y="806"/>
                </a:cubicBezTo>
                <a:cubicBezTo>
                  <a:pt x="590" y="675"/>
                  <a:pt x="724" y="583"/>
                  <a:pt x="880" y="566"/>
                </a:cubicBezTo>
                <a:close/>
              </a:path>
            </a:pathLst>
          </a:custGeom>
          <a:solidFill>
            <a:srgbClr val="1D42E1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ym typeface="+mn-lt"/>
            </a:endParaRPr>
          </a:p>
        </p:txBody>
      </p:sp>
      <p:sp>
        <p:nvSpPr>
          <p:cNvPr id="5" name="Freeform 9"/>
          <p:cNvSpPr/>
          <p:nvPr/>
        </p:nvSpPr>
        <p:spPr bwMode="auto">
          <a:xfrm>
            <a:off x="4628430" y="2650523"/>
            <a:ext cx="806449" cy="1593849"/>
          </a:xfrm>
          <a:custGeom>
            <a:gdLst>
              <a:gd name="T0" fmla="*/ 449 w 515"/>
              <a:gd name="T1" fmla="*/ 540 h 1016"/>
              <a:gd name="T2" fmla="*/ 515 w 515"/>
              <a:gd name="T3" fmla="*/ 298 h 1016"/>
              <a:gd name="T4" fmla="*/ 0 w 515"/>
              <a:gd name="T5" fmla="*/ 0 h 1016"/>
              <a:gd name="T6" fmla="*/ 0 w 515"/>
              <a:gd name="T7" fmla="*/ 1016 h 1016"/>
              <a:gd name="T8" fmla="*/ 489 w 515"/>
              <a:gd name="T9" fmla="*/ 733 h 1016"/>
              <a:gd name="T10" fmla="*/ 449 w 515"/>
              <a:gd name="T11" fmla="*/ 540 h 10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15" h="1016">
                <a:moveTo>
                  <a:pt x="449" y="540"/>
                </a:moveTo>
                <a:cubicBezTo>
                  <a:pt x="449" y="452"/>
                  <a:pt x="473" y="369"/>
                  <a:pt x="515" y="298"/>
                </a:cubicBezTo>
                <a:cubicBezTo>
                  <a:pt x="0" y="0"/>
                  <a:pt x="0" y="0"/>
                  <a:pt x="0" y="0"/>
                </a:cubicBezTo>
                <a:cubicBezTo>
                  <a:pt x="0" y="1016"/>
                  <a:pt x="0" y="1016"/>
                  <a:pt x="0" y="1016"/>
                </a:cubicBezTo>
                <a:cubicBezTo>
                  <a:pt x="489" y="733"/>
                  <a:pt x="489" y="733"/>
                  <a:pt x="489" y="733"/>
                </a:cubicBezTo>
                <a:cubicBezTo>
                  <a:pt x="464" y="674"/>
                  <a:pt x="449" y="609"/>
                  <a:pt x="449" y="540"/>
                </a:cubicBezTo>
                <a:close/>
              </a:path>
            </a:pathLst>
          </a:custGeom>
          <a:solidFill>
            <a:srgbClr val="525253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ym typeface="+mn-lt"/>
            </a:endParaRPr>
          </a:p>
        </p:txBody>
      </p:sp>
      <p:sp>
        <p:nvSpPr>
          <p:cNvPr id="6" name="Freeform 10"/>
          <p:cNvSpPr/>
          <p:nvPr/>
        </p:nvSpPr>
        <p:spPr bwMode="auto">
          <a:xfrm>
            <a:off x="6196302" y="1882364"/>
            <a:ext cx="1380067" cy="1263649"/>
          </a:xfrm>
          <a:custGeom>
            <a:gdLst>
              <a:gd name="T0" fmla="*/ 365 w 880"/>
              <a:gd name="T1" fmla="*/ 806 h 806"/>
              <a:gd name="T2" fmla="*/ 880 w 880"/>
              <a:gd name="T3" fmla="*/ 508 h 806"/>
              <a:gd name="T4" fmla="*/ 880 w 880"/>
              <a:gd name="T5" fmla="*/ 508 h 806"/>
              <a:gd name="T6" fmla="*/ 0 w 880"/>
              <a:gd name="T7" fmla="*/ 0 h 806"/>
              <a:gd name="T8" fmla="*/ 0 w 880"/>
              <a:gd name="T9" fmla="*/ 566 h 806"/>
              <a:gd name="T10" fmla="*/ 365 w 880"/>
              <a:gd name="T11" fmla="*/ 806 h 8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80" h="805">
                <a:moveTo>
                  <a:pt x="365" y="806"/>
                </a:moveTo>
                <a:cubicBezTo>
                  <a:pt x="880" y="508"/>
                  <a:pt x="880" y="508"/>
                  <a:pt x="880" y="508"/>
                </a:cubicBezTo>
                <a:cubicBezTo>
                  <a:pt x="880" y="508"/>
                  <a:pt x="880" y="508"/>
                  <a:pt x="880" y="508"/>
                </a:cubicBezTo>
                <a:cubicBezTo>
                  <a:pt x="0" y="0"/>
                  <a:pt x="0" y="0"/>
                  <a:pt x="0" y="0"/>
                </a:cubicBezTo>
                <a:cubicBezTo>
                  <a:pt x="0" y="566"/>
                  <a:pt x="0" y="566"/>
                  <a:pt x="0" y="566"/>
                </a:cubicBezTo>
                <a:cubicBezTo>
                  <a:pt x="156" y="583"/>
                  <a:pt x="290" y="676"/>
                  <a:pt x="365" y="806"/>
                </a:cubicBezTo>
                <a:close/>
              </a:path>
            </a:pathLst>
          </a:custGeom>
          <a:solidFill>
            <a:srgbClr val="525253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  <a:sym typeface="+mn-lt"/>
            </a:endParaRPr>
          </a:p>
        </p:txBody>
      </p:sp>
      <p:sp>
        <p:nvSpPr>
          <p:cNvPr id="7" name="Freeform 11"/>
          <p:cNvSpPr/>
          <p:nvPr/>
        </p:nvSpPr>
        <p:spPr bwMode="auto">
          <a:xfrm>
            <a:off x="6758095" y="2689225"/>
            <a:ext cx="806451" cy="1593849"/>
          </a:xfrm>
          <a:custGeom>
            <a:gdLst>
              <a:gd name="T0" fmla="*/ 0 w 515"/>
              <a:gd name="T1" fmla="*/ 298 h 1016"/>
              <a:gd name="T2" fmla="*/ 65 w 515"/>
              <a:gd name="T3" fmla="*/ 540 h 1016"/>
              <a:gd name="T4" fmla="*/ 25 w 515"/>
              <a:gd name="T5" fmla="*/ 733 h 1016"/>
              <a:gd name="T6" fmla="*/ 515 w 515"/>
              <a:gd name="T7" fmla="*/ 1016 h 1016"/>
              <a:gd name="T8" fmla="*/ 515 w 515"/>
              <a:gd name="T9" fmla="*/ 0 h 1016"/>
              <a:gd name="T10" fmla="*/ 0 w 515"/>
              <a:gd name="T11" fmla="*/ 298 h 10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15" h="1016">
                <a:moveTo>
                  <a:pt x="0" y="298"/>
                </a:moveTo>
                <a:cubicBezTo>
                  <a:pt x="41" y="369"/>
                  <a:pt x="65" y="452"/>
                  <a:pt x="65" y="540"/>
                </a:cubicBezTo>
                <a:cubicBezTo>
                  <a:pt x="65" y="609"/>
                  <a:pt x="51" y="674"/>
                  <a:pt x="25" y="733"/>
                </a:cubicBezTo>
                <a:cubicBezTo>
                  <a:pt x="515" y="1016"/>
                  <a:pt x="515" y="1016"/>
                  <a:pt x="515" y="1016"/>
                </a:cubicBezTo>
                <a:cubicBezTo>
                  <a:pt x="515" y="0"/>
                  <a:pt x="515" y="0"/>
                  <a:pt x="515" y="0"/>
                </a:cubicBezTo>
                <a:lnTo>
                  <a:pt x="0" y="298"/>
                </a:lnTo>
                <a:close/>
              </a:path>
            </a:pathLst>
          </a:custGeom>
          <a:solidFill>
            <a:srgbClr val="1D42E1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ym typeface="+mn-lt"/>
            </a:endParaRPr>
          </a:p>
        </p:txBody>
      </p:sp>
      <p:grpSp>
        <p:nvGrpSpPr>
          <p:cNvPr id="8" name="组合 17"/>
          <p:cNvGrpSpPr/>
          <p:nvPr/>
        </p:nvGrpSpPr>
        <p:grpSpPr>
          <a:xfrm>
            <a:off x="1250230" y="2123472"/>
            <a:ext cx="4068232" cy="158752"/>
            <a:chOff x="1161799" y="2300503"/>
            <a:chExt cx="3050161" cy="118384"/>
          </a:xfrm>
        </p:grpSpPr>
        <p:cxnSp>
          <p:nvCxnSpPr>
            <p:cNvPr id="9" name="直接连接符 21"/>
            <p:cNvCxnSpPr>
              <a:cxnSpLocks noChangeShapeType="1"/>
            </p:cNvCxnSpPr>
            <p:nvPr/>
          </p:nvCxnSpPr>
          <p:spPr bwMode="auto">
            <a:xfrm flipH="1" flipV="1">
              <a:off x="4093576" y="2300503"/>
              <a:ext cx="118384" cy="118384"/>
            </a:xfrm>
            <a:prstGeom prst="line">
              <a:avLst/>
            </a:prstGeom>
            <a:noFill/>
            <a:ln w="12700">
              <a:solidFill>
                <a:srgbClr val="7F7F7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" name="直接连接符 22"/>
            <p:cNvCxnSpPr>
              <a:cxnSpLocks noChangeShapeType="1"/>
            </p:cNvCxnSpPr>
            <p:nvPr/>
          </p:nvCxnSpPr>
          <p:spPr bwMode="auto">
            <a:xfrm flipH="1">
              <a:off x="1161799" y="2300503"/>
              <a:ext cx="2931778" cy="0"/>
            </a:xfrm>
            <a:prstGeom prst="line">
              <a:avLst/>
            </a:prstGeom>
            <a:noFill/>
            <a:ln w="12700">
              <a:solidFill>
                <a:srgbClr val="7F7F7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1" name="椭圆 10"/>
          <p:cNvSpPr/>
          <p:nvPr/>
        </p:nvSpPr>
        <p:spPr>
          <a:xfrm>
            <a:off x="5274012" y="2250474"/>
            <a:ext cx="124884" cy="122767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lIns="91432" tIns="45715" rIns="91432" bIns="45715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 kern="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4628429" y="3372308"/>
            <a:ext cx="127000" cy="122767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lIns="91432" tIns="45715" rIns="91432" bIns="45715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kern="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cxnSp>
        <p:nvCxnSpPr>
          <p:cNvPr id="13" name="直接连接符 12"/>
          <p:cNvCxnSpPr>
            <a:cxnSpLocks noChangeShapeType="1"/>
          </p:cNvCxnSpPr>
          <p:nvPr/>
        </p:nvCxnSpPr>
        <p:spPr bwMode="auto">
          <a:xfrm flipH="1">
            <a:off x="1292562" y="3433690"/>
            <a:ext cx="3335867" cy="0"/>
          </a:xfrm>
          <a:prstGeom prst="line">
            <a:avLst/>
          </a:prstGeom>
          <a:noFill/>
          <a:ln w="12700">
            <a:solidFill>
              <a:srgbClr val="7F7F7F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4" name="组合 25"/>
          <p:cNvGrpSpPr/>
          <p:nvPr/>
        </p:nvGrpSpPr>
        <p:grpSpPr>
          <a:xfrm flipV="1">
            <a:off x="1292563" y="4786239"/>
            <a:ext cx="4080933" cy="158752"/>
            <a:chOff x="1150420" y="2300503"/>
            <a:chExt cx="3061540" cy="118384"/>
          </a:xfrm>
        </p:grpSpPr>
        <p:cxnSp>
          <p:nvCxnSpPr>
            <p:cNvPr id="15" name="直接连接符 29"/>
            <p:cNvCxnSpPr>
              <a:cxnSpLocks noChangeShapeType="1"/>
            </p:cNvCxnSpPr>
            <p:nvPr/>
          </p:nvCxnSpPr>
          <p:spPr bwMode="auto">
            <a:xfrm flipH="1" flipV="1">
              <a:off x="4093576" y="2300503"/>
              <a:ext cx="118384" cy="118384"/>
            </a:xfrm>
            <a:prstGeom prst="line">
              <a:avLst/>
            </a:prstGeom>
            <a:noFill/>
            <a:ln w="12700">
              <a:solidFill>
                <a:srgbClr val="7F7F7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直接连接符 30"/>
            <p:cNvCxnSpPr>
              <a:cxnSpLocks noChangeShapeType="1"/>
            </p:cNvCxnSpPr>
            <p:nvPr/>
          </p:nvCxnSpPr>
          <p:spPr bwMode="auto">
            <a:xfrm flipH="1" flipV="1">
              <a:off x="1150420" y="2300503"/>
              <a:ext cx="2943157" cy="0"/>
            </a:xfrm>
            <a:prstGeom prst="line">
              <a:avLst/>
            </a:prstGeom>
            <a:noFill/>
            <a:ln w="12700">
              <a:solidFill>
                <a:srgbClr val="7F7F7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7" name="椭圆 16"/>
          <p:cNvSpPr/>
          <p:nvPr/>
        </p:nvSpPr>
        <p:spPr>
          <a:xfrm>
            <a:off x="5371379" y="4669824"/>
            <a:ext cx="124884" cy="124883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lIns="91432" tIns="45715" rIns="91432" bIns="45715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kern="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18" name="组合 30"/>
          <p:cNvGrpSpPr/>
          <p:nvPr/>
        </p:nvGrpSpPr>
        <p:grpSpPr>
          <a:xfrm flipH="1">
            <a:off x="6876330" y="2123475"/>
            <a:ext cx="4066116" cy="156633"/>
            <a:chOff x="1161799" y="2300503"/>
            <a:chExt cx="3050161" cy="118384"/>
          </a:xfrm>
        </p:grpSpPr>
        <p:cxnSp>
          <p:nvCxnSpPr>
            <p:cNvPr id="19" name="直接连接符 34"/>
            <p:cNvCxnSpPr>
              <a:cxnSpLocks noChangeShapeType="1"/>
            </p:cNvCxnSpPr>
            <p:nvPr/>
          </p:nvCxnSpPr>
          <p:spPr bwMode="auto">
            <a:xfrm flipH="1" flipV="1">
              <a:off x="4093576" y="2300503"/>
              <a:ext cx="118384" cy="118384"/>
            </a:xfrm>
            <a:prstGeom prst="line">
              <a:avLst/>
            </a:prstGeom>
            <a:noFill/>
            <a:ln w="12700">
              <a:solidFill>
                <a:srgbClr val="7F7F7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0" name="直接连接符 35"/>
            <p:cNvCxnSpPr>
              <a:cxnSpLocks noChangeShapeType="1"/>
            </p:cNvCxnSpPr>
            <p:nvPr/>
          </p:nvCxnSpPr>
          <p:spPr bwMode="auto">
            <a:xfrm flipH="1">
              <a:off x="1161799" y="2300503"/>
              <a:ext cx="2931778" cy="0"/>
            </a:xfrm>
            <a:prstGeom prst="line">
              <a:avLst/>
            </a:prstGeom>
            <a:noFill/>
            <a:ln w="12700">
              <a:solidFill>
                <a:srgbClr val="7F7F7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21" name="椭圆 20"/>
          <p:cNvSpPr/>
          <p:nvPr/>
        </p:nvSpPr>
        <p:spPr>
          <a:xfrm>
            <a:off x="6783196" y="2250474"/>
            <a:ext cx="127000" cy="122767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lIns="91432" tIns="45715" rIns="91432" bIns="45715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kern="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22" name="椭圆 21"/>
          <p:cNvSpPr/>
          <p:nvPr/>
        </p:nvSpPr>
        <p:spPr>
          <a:xfrm>
            <a:off x="7409728" y="3385006"/>
            <a:ext cx="127000" cy="124884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lIns="91432" tIns="45715" rIns="91432" bIns="45715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kern="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cxnSp>
        <p:nvCxnSpPr>
          <p:cNvPr id="23" name="直接连接符 22"/>
          <p:cNvCxnSpPr>
            <a:cxnSpLocks noChangeShapeType="1"/>
          </p:cNvCxnSpPr>
          <p:nvPr/>
        </p:nvCxnSpPr>
        <p:spPr bwMode="auto">
          <a:xfrm flipH="1">
            <a:off x="7557897" y="3452739"/>
            <a:ext cx="3335867" cy="0"/>
          </a:xfrm>
          <a:prstGeom prst="line">
            <a:avLst/>
          </a:prstGeom>
          <a:noFill/>
          <a:ln w="12700">
            <a:solidFill>
              <a:srgbClr val="7F7F7F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4" name="组合 38"/>
          <p:cNvGrpSpPr/>
          <p:nvPr/>
        </p:nvGrpSpPr>
        <p:grpSpPr>
          <a:xfrm flipH="1" flipV="1">
            <a:off x="6814945" y="4786239"/>
            <a:ext cx="4080933" cy="158752"/>
            <a:chOff x="1150420" y="2300503"/>
            <a:chExt cx="3061540" cy="118384"/>
          </a:xfrm>
        </p:grpSpPr>
        <p:cxnSp>
          <p:nvCxnSpPr>
            <p:cNvPr id="25" name="直接连接符 42"/>
            <p:cNvCxnSpPr>
              <a:cxnSpLocks noChangeShapeType="1"/>
            </p:cNvCxnSpPr>
            <p:nvPr/>
          </p:nvCxnSpPr>
          <p:spPr bwMode="auto">
            <a:xfrm flipH="1" flipV="1">
              <a:off x="4093576" y="2300503"/>
              <a:ext cx="118384" cy="118384"/>
            </a:xfrm>
            <a:prstGeom prst="line">
              <a:avLst/>
            </a:prstGeom>
            <a:noFill/>
            <a:ln w="12700">
              <a:solidFill>
                <a:srgbClr val="7F7F7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6" name="直接连接符 43"/>
            <p:cNvCxnSpPr>
              <a:cxnSpLocks noChangeShapeType="1"/>
            </p:cNvCxnSpPr>
            <p:nvPr/>
          </p:nvCxnSpPr>
          <p:spPr bwMode="auto">
            <a:xfrm flipH="1" flipV="1">
              <a:off x="1150420" y="2300503"/>
              <a:ext cx="2943157" cy="0"/>
            </a:xfrm>
            <a:prstGeom prst="line">
              <a:avLst/>
            </a:prstGeom>
            <a:noFill/>
            <a:ln w="12700">
              <a:solidFill>
                <a:srgbClr val="7F7F7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27" name="椭圆 26"/>
          <p:cNvSpPr/>
          <p:nvPr/>
        </p:nvSpPr>
        <p:spPr>
          <a:xfrm>
            <a:off x="6715461" y="4669824"/>
            <a:ext cx="127000" cy="124883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lIns="91432" tIns="45715" rIns="91432" bIns="45715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kern="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28" name="组合 27"/>
          <p:cNvGrpSpPr/>
          <p:nvPr/>
        </p:nvGrpSpPr>
        <p:grpSpPr>
          <a:xfrm>
            <a:off x="8324842" y="1782748"/>
            <a:ext cx="2859096" cy="855296"/>
            <a:chOff x="-94764" y="1888392"/>
            <a:chExt cx="2859096" cy="855296"/>
          </a:xfrm>
        </p:grpSpPr>
        <p:sp>
          <p:nvSpPr>
            <p:cNvPr id="29" name="文本框 28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-94764" y="1888392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1" name="组合 30"/>
          <p:cNvGrpSpPr/>
          <p:nvPr/>
        </p:nvGrpSpPr>
        <p:grpSpPr>
          <a:xfrm>
            <a:off x="1103313" y="1788844"/>
            <a:ext cx="2887673" cy="855296"/>
            <a:chOff x="-94764" y="1888392"/>
            <a:chExt cx="2887673" cy="855296"/>
          </a:xfrm>
        </p:grpSpPr>
        <p:sp>
          <p:nvSpPr>
            <p:cNvPr id="32" name="文本框 31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557342" y="1888392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4" name="组合 33"/>
          <p:cNvGrpSpPr/>
          <p:nvPr/>
        </p:nvGrpSpPr>
        <p:grpSpPr>
          <a:xfrm>
            <a:off x="8324842" y="3105407"/>
            <a:ext cx="2859096" cy="840782"/>
            <a:chOff x="-94764" y="1902906"/>
            <a:chExt cx="2859096" cy="840782"/>
          </a:xfrm>
        </p:grpSpPr>
        <p:sp>
          <p:nvSpPr>
            <p:cNvPr id="35" name="文本框 34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6" name="文本框 35"/>
            <p:cNvSpPr txBox="1"/>
            <p:nvPr/>
          </p:nvSpPr>
          <p:spPr>
            <a:xfrm>
              <a:off x="-94764" y="1902906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1103313" y="3111503"/>
            <a:ext cx="2887673" cy="840782"/>
            <a:chOff x="-94764" y="1902906"/>
            <a:chExt cx="2887673" cy="840782"/>
          </a:xfrm>
        </p:grpSpPr>
        <p:sp>
          <p:nvSpPr>
            <p:cNvPr id="38" name="文本框 37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9" name="文本框 38"/>
            <p:cNvSpPr txBox="1"/>
            <p:nvPr/>
          </p:nvSpPr>
          <p:spPr>
            <a:xfrm>
              <a:off x="557342" y="1902906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8324842" y="4625601"/>
            <a:ext cx="2859096" cy="840782"/>
            <a:chOff x="-94764" y="1902906"/>
            <a:chExt cx="2859096" cy="840782"/>
          </a:xfrm>
        </p:grpSpPr>
        <p:sp>
          <p:nvSpPr>
            <p:cNvPr id="41" name="文本框 40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42" name="文本框 41"/>
            <p:cNvSpPr txBox="1"/>
            <p:nvPr/>
          </p:nvSpPr>
          <p:spPr>
            <a:xfrm>
              <a:off x="-94764" y="1902906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43" name="组合 42"/>
          <p:cNvGrpSpPr/>
          <p:nvPr/>
        </p:nvGrpSpPr>
        <p:grpSpPr>
          <a:xfrm>
            <a:off x="1103313" y="4631697"/>
            <a:ext cx="2887673" cy="840782"/>
            <a:chOff x="-94764" y="1902906"/>
            <a:chExt cx="2887673" cy="840782"/>
          </a:xfrm>
        </p:grpSpPr>
        <p:sp>
          <p:nvSpPr>
            <p:cNvPr id="44" name="文本框 43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45" name="文本框 44"/>
            <p:cNvSpPr txBox="1"/>
            <p:nvPr/>
          </p:nvSpPr>
          <p:spPr>
            <a:xfrm>
              <a:off x="557342" y="1902906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6" name="文本框 1625"/>
          <p:cNvSpPr txBox="1"/>
          <p:nvPr/>
        </p:nvSpPr>
        <p:spPr>
          <a:xfrm>
            <a:off x="959708" y="307191"/>
            <a:ext cx="371423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</a:rPr>
              <a:t>在此输入填写标题内容</a:t>
            </a:r>
            <a:endParaRPr lang="zh-CN" altLang="en-US" sz="2400" b="1">
              <a:solidFill>
                <a:schemeClr val="bg1"/>
              </a:solidFill>
            </a:endParaRPr>
          </a:p>
        </p:txBody>
      </p:sp>
      <p:sp>
        <p:nvSpPr>
          <p:cNvPr id="1638" name="文本框 1637"/>
          <p:cNvSpPr txBox="1"/>
          <p:nvPr/>
        </p:nvSpPr>
        <p:spPr>
          <a:xfrm>
            <a:off x="302156" y="260707"/>
            <a:ext cx="6575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  <a:cs typeface="阿里巴巴普惠体 2.0 115 Black" panose="00020600040101010101" pitchFamily="18" charset="-122"/>
              </a:rPr>
              <a:t>01</a:t>
            </a:r>
            <a:endParaRPr lang="zh-CN" altLang="en-US" sz="3200">
              <a:solidFill>
                <a:schemeClr val="bg1"/>
              </a:solidFill>
              <a:latin typeface="MiSans Semibold" panose="00000700000000000000" pitchFamily="2" charset="-122"/>
              <a:ea typeface="MiSans Semibold" panose="00000700000000000000" pitchFamily="2" charset="-122"/>
              <a:cs typeface="阿里巴巴普惠体 2.0 115 Black" panose="00020600040101010101" pitchFamily="18" charset="-122"/>
            </a:endParaRPr>
          </a:p>
        </p:txBody>
      </p:sp>
      <p:sp>
        <p:nvSpPr>
          <p:cNvPr id="2" name="Oval 8"/>
          <p:cNvSpPr/>
          <p:nvPr/>
        </p:nvSpPr>
        <p:spPr>
          <a:xfrm>
            <a:off x="1929135" y="1651981"/>
            <a:ext cx="2387898" cy="2388589"/>
          </a:xfrm>
          <a:prstGeom prst="ellipse">
            <a:avLst/>
          </a:prstGeom>
          <a:solidFill>
            <a:srgbClr val="1D42E1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en-US" sz="2400">
              <a:sym typeface="+mn-lt"/>
            </a:endParaRPr>
          </a:p>
        </p:txBody>
      </p:sp>
      <p:sp>
        <p:nvSpPr>
          <p:cNvPr id="3" name="Oval 9"/>
          <p:cNvSpPr/>
          <p:nvPr/>
        </p:nvSpPr>
        <p:spPr>
          <a:xfrm>
            <a:off x="3919050" y="1651981"/>
            <a:ext cx="2387898" cy="2388589"/>
          </a:xfrm>
          <a:prstGeom prst="ellipse">
            <a:avLst/>
          </a:prstGeom>
          <a:solidFill>
            <a:srgbClr val="525253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en-US" sz="2400">
              <a:sym typeface="+mn-lt"/>
            </a:endParaRPr>
          </a:p>
        </p:txBody>
      </p:sp>
      <p:sp>
        <p:nvSpPr>
          <p:cNvPr id="4" name="Oval 10"/>
          <p:cNvSpPr/>
          <p:nvPr/>
        </p:nvSpPr>
        <p:spPr>
          <a:xfrm>
            <a:off x="5908966" y="1651981"/>
            <a:ext cx="2387898" cy="2388589"/>
          </a:xfrm>
          <a:prstGeom prst="ellipse">
            <a:avLst/>
          </a:prstGeom>
          <a:solidFill>
            <a:srgbClr val="1D42E1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en-US" sz="2400">
              <a:sym typeface="+mn-lt"/>
            </a:endParaRPr>
          </a:p>
        </p:txBody>
      </p:sp>
      <p:sp>
        <p:nvSpPr>
          <p:cNvPr id="5" name="Oval 11"/>
          <p:cNvSpPr/>
          <p:nvPr/>
        </p:nvSpPr>
        <p:spPr>
          <a:xfrm>
            <a:off x="7995997" y="1651981"/>
            <a:ext cx="2387898" cy="2388589"/>
          </a:xfrm>
          <a:prstGeom prst="ellipse">
            <a:avLst/>
          </a:prstGeom>
          <a:solidFill>
            <a:srgbClr val="525253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en-US" sz="2400">
              <a:sym typeface="+mn-lt"/>
            </a:endParaRPr>
          </a:p>
        </p:txBody>
      </p:sp>
      <p:sp>
        <p:nvSpPr>
          <p:cNvPr id="6" name="淘宝网chenying0907出品 43"/>
          <p:cNvSpPr>
            <a:spLocks noEditPoints="1"/>
          </p:cNvSpPr>
          <p:nvPr/>
        </p:nvSpPr>
        <p:spPr bwMode="auto">
          <a:xfrm>
            <a:off x="2690272" y="2257714"/>
            <a:ext cx="772924" cy="923741"/>
          </a:xfrm>
          <a:custGeom>
            <a:gdLst>
              <a:gd name="T0" fmla="*/ 4 w 68"/>
              <a:gd name="T1" fmla="*/ 0 h 80"/>
              <a:gd name="T2" fmla="*/ 1 w 68"/>
              <a:gd name="T3" fmla="*/ 76 h 80"/>
              <a:gd name="T4" fmla="*/ 64 w 68"/>
              <a:gd name="T5" fmla="*/ 80 h 80"/>
              <a:gd name="T6" fmla="*/ 67 w 68"/>
              <a:gd name="T7" fmla="*/ 4 h 80"/>
              <a:gd name="T8" fmla="*/ 14 w 68"/>
              <a:gd name="T9" fmla="*/ 68 h 80"/>
              <a:gd name="T10" fmla="*/ 14 w 68"/>
              <a:gd name="T11" fmla="*/ 60 h 80"/>
              <a:gd name="T12" fmla="*/ 14 w 68"/>
              <a:gd name="T13" fmla="*/ 68 h 80"/>
              <a:gd name="T14" fmla="*/ 10 w 68"/>
              <a:gd name="T15" fmla="*/ 51 h 80"/>
              <a:gd name="T16" fmla="*/ 18 w 68"/>
              <a:gd name="T17" fmla="*/ 51 h 80"/>
              <a:gd name="T18" fmla="*/ 14 w 68"/>
              <a:gd name="T19" fmla="*/ 42 h 80"/>
              <a:gd name="T20" fmla="*/ 14 w 68"/>
              <a:gd name="T21" fmla="*/ 33 h 80"/>
              <a:gd name="T22" fmla="*/ 14 w 68"/>
              <a:gd name="T23" fmla="*/ 42 h 80"/>
              <a:gd name="T24" fmla="*/ 23 w 68"/>
              <a:gd name="T25" fmla="*/ 64 h 80"/>
              <a:gd name="T26" fmla="*/ 32 w 68"/>
              <a:gd name="T27" fmla="*/ 64 h 80"/>
              <a:gd name="T28" fmla="*/ 27 w 68"/>
              <a:gd name="T29" fmla="*/ 55 h 80"/>
              <a:gd name="T30" fmla="*/ 27 w 68"/>
              <a:gd name="T31" fmla="*/ 46 h 80"/>
              <a:gd name="T32" fmla="*/ 27 w 68"/>
              <a:gd name="T33" fmla="*/ 55 h 80"/>
              <a:gd name="T34" fmla="*/ 23 w 68"/>
              <a:gd name="T35" fmla="*/ 37 h 80"/>
              <a:gd name="T36" fmla="*/ 31 w 68"/>
              <a:gd name="T37" fmla="*/ 37 h 80"/>
              <a:gd name="T38" fmla="*/ 41 w 68"/>
              <a:gd name="T39" fmla="*/ 68 h 80"/>
              <a:gd name="T40" fmla="*/ 41 w 68"/>
              <a:gd name="T41" fmla="*/ 59 h 80"/>
              <a:gd name="T42" fmla="*/ 41 w 68"/>
              <a:gd name="T43" fmla="*/ 68 h 80"/>
              <a:gd name="T44" fmla="*/ 36 w 68"/>
              <a:gd name="T45" fmla="*/ 50 h 80"/>
              <a:gd name="T46" fmla="*/ 45 w 68"/>
              <a:gd name="T47" fmla="*/ 50 h 80"/>
              <a:gd name="T48" fmla="*/ 41 w 68"/>
              <a:gd name="T49" fmla="*/ 41 h 80"/>
              <a:gd name="T50" fmla="*/ 40 w 68"/>
              <a:gd name="T51" fmla="*/ 33 h 80"/>
              <a:gd name="T52" fmla="*/ 41 w 68"/>
              <a:gd name="T53" fmla="*/ 41 h 80"/>
              <a:gd name="T54" fmla="*/ 54 w 68"/>
              <a:gd name="T55" fmla="*/ 68 h 80"/>
              <a:gd name="T56" fmla="*/ 49 w 68"/>
              <a:gd name="T57" fmla="*/ 50 h 80"/>
              <a:gd name="T58" fmla="*/ 58 w 68"/>
              <a:gd name="T59" fmla="*/ 50 h 80"/>
              <a:gd name="T60" fmla="*/ 50 w 68"/>
              <a:gd name="T61" fmla="*/ 37 h 80"/>
              <a:gd name="T62" fmla="*/ 58 w 68"/>
              <a:gd name="T63" fmla="*/ 37 h 80"/>
              <a:gd name="T64" fmla="*/ 50 w 68"/>
              <a:gd name="T65" fmla="*/ 37 h 80"/>
              <a:gd name="T66" fmla="*/ 15 w 68"/>
              <a:gd name="T67" fmla="*/ 23 h 80"/>
              <a:gd name="T68" fmla="*/ 15 w 68"/>
              <a:gd name="T69" fmla="*/ 8 h 80"/>
              <a:gd name="T70" fmla="*/ 60 w 68"/>
              <a:gd name="T71" fmla="*/ 15 h 8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68" h="80">
                <a:moveTo>
                  <a:pt x="63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1" y="76"/>
                  <a:pt x="1" y="76"/>
                  <a:pt x="1" y="76"/>
                </a:cubicBezTo>
                <a:cubicBezTo>
                  <a:pt x="1" y="78"/>
                  <a:pt x="3" y="80"/>
                  <a:pt x="5" y="80"/>
                </a:cubicBezTo>
                <a:cubicBezTo>
                  <a:pt x="64" y="80"/>
                  <a:pt x="64" y="80"/>
                  <a:pt x="64" y="80"/>
                </a:cubicBezTo>
                <a:cubicBezTo>
                  <a:pt x="66" y="79"/>
                  <a:pt x="68" y="78"/>
                  <a:pt x="68" y="76"/>
                </a:cubicBezTo>
                <a:cubicBezTo>
                  <a:pt x="67" y="4"/>
                  <a:pt x="67" y="4"/>
                  <a:pt x="67" y="4"/>
                </a:cubicBezTo>
                <a:cubicBezTo>
                  <a:pt x="67" y="1"/>
                  <a:pt x="65" y="0"/>
                  <a:pt x="63" y="0"/>
                </a:cubicBezTo>
                <a:close/>
                <a:moveTo>
                  <a:pt x="14" y="68"/>
                </a:moveTo>
                <a:cubicBezTo>
                  <a:pt x="12" y="68"/>
                  <a:pt x="10" y="66"/>
                  <a:pt x="10" y="64"/>
                </a:cubicBezTo>
                <a:cubicBezTo>
                  <a:pt x="10" y="62"/>
                  <a:pt x="12" y="60"/>
                  <a:pt x="14" y="60"/>
                </a:cubicBezTo>
                <a:cubicBezTo>
                  <a:pt x="17" y="60"/>
                  <a:pt x="18" y="62"/>
                  <a:pt x="18" y="64"/>
                </a:cubicBezTo>
                <a:cubicBezTo>
                  <a:pt x="18" y="66"/>
                  <a:pt x="17" y="68"/>
                  <a:pt x="14" y="68"/>
                </a:cubicBezTo>
                <a:close/>
                <a:moveTo>
                  <a:pt x="14" y="55"/>
                </a:moveTo>
                <a:cubicBezTo>
                  <a:pt x="12" y="55"/>
                  <a:pt x="10" y="53"/>
                  <a:pt x="10" y="51"/>
                </a:cubicBezTo>
                <a:cubicBezTo>
                  <a:pt x="10" y="48"/>
                  <a:pt x="12" y="46"/>
                  <a:pt x="14" y="46"/>
                </a:cubicBezTo>
                <a:cubicBezTo>
                  <a:pt x="16" y="46"/>
                  <a:pt x="18" y="48"/>
                  <a:pt x="18" y="51"/>
                </a:cubicBezTo>
                <a:cubicBezTo>
                  <a:pt x="18" y="53"/>
                  <a:pt x="16" y="55"/>
                  <a:pt x="14" y="55"/>
                </a:cubicBezTo>
                <a:close/>
                <a:moveTo>
                  <a:pt x="14" y="42"/>
                </a:moveTo>
                <a:cubicBezTo>
                  <a:pt x="12" y="42"/>
                  <a:pt x="10" y="40"/>
                  <a:pt x="10" y="37"/>
                </a:cubicBezTo>
                <a:cubicBezTo>
                  <a:pt x="10" y="35"/>
                  <a:pt x="11" y="33"/>
                  <a:pt x="14" y="33"/>
                </a:cubicBezTo>
                <a:cubicBezTo>
                  <a:pt x="16" y="33"/>
                  <a:pt x="18" y="35"/>
                  <a:pt x="18" y="37"/>
                </a:cubicBezTo>
                <a:cubicBezTo>
                  <a:pt x="18" y="40"/>
                  <a:pt x="16" y="42"/>
                  <a:pt x="14" y="42"/>
                </a:cubicBezTo>
                <a:close/>
                <a:moveTo>
                  <a:pt x="28" y="68"/>
                </a:moveTo>
                <a:cubicBezTo>
                  <a:pt x="25" y="68"/>
                  <a:pt x="23" y="66"/>
                  <a:pt x="23" y="64"/>
                </a:cubicBezTo>
                <a:cubicBezTo>
                  <a:pt x="23" y="61"/>
                  <a:pt x="25" y="60"/>
                  <a:pt x="27" y="60"/>
                </a:cubicBezTo>
                <a:cubicBezTo>
                  <a:pt x="30" y="60"/>
                  <a:pt x="32" y="61"/>
                  <a:pt x="32" y="64"/>
                </a:cubicBezTo>
                <a:cubicBezTo>
                  <a:pt x="32" y="66"/>
                  <a:pt x="30" y="68"/>
                  <a:pt x="28" y="68"/>
                </a:cubicBezTo>
                <a:close/>
                <a:moveTo>
                  <a:pt x="27" y="55"/>
                </a:moveTo>
                <a:cubicBezTo>
                  <a:pt x="25" y="55"/>
                  <a:pt x="23" y="53"/>
                  <a:pt x="23" y="51"/>
                </a:cubicBezTo>
                <a:cubicBezTo>
                  <a:pt x="23" y="48"/>
                  <a:pt x="25" y="46"/>
                  <a:pt x="27" y="46"/>
                </a:cubicBezTo>
                <a:cubicBezTo>
                  <a:pt x="30" y="46"/>
                  <a:pt x="32" y="48"/>
                  <a:pt x="32" y="50"/>
                </a:cubicBezTo>
                <a:cubicBezTo>
                  <a:pt x="32" y="53"/>
                  <a:pt x="30" y="55"/>
                  <a:pt x="27" y="55"/>
                </a:cubicBezTo>
                <a:close/>
                <a:moveTo>
                  <a:pt x="27" y="41"/>
                </a:moveTo>
                <a:cubicBezTo>
                  <a:pt x="25" y="41"/>
                  <a:pt x="23" y="40"/>
                  <a:pt x="23" y="37"/>
                </a:cubicBezTo>
                <a:cubicBezTo>
                  <a:pt x="23" y="35"/>
                  <a:pt x="25" y="33"/>
                  <a:pt x="27" y="33"/>
                </a:cubicBezTo>
                <a:cubicBezTo>
                  <a:pt x="29" y="33"/>
                  <a:pt x="31" y="35"/>
                  <a:pt x="31" y="37"/>
                </a:cubicBezTo>
                <a:cubicBezTo>
                  <a:pt x="31" y="39"/>
                  <a:pt x="30" y="41"/>
                  <a:pt x="27" y="41"/>
                </a:cubicBezTo>
                <a:close/>
                <a:moveTo>
                  <a:pt x="41" y="68"/>
                </a:moveTo>
                <a:cubicBezTo>
                  <a:pt x="38" y="68"/>
                  <a:pt x="37" y="66"/>
                  <a:pt x="37" y="64"/>
                </a:cubicBezTo>
                <a:cubicBezTo>
                  <a:pt x="37" y="61"/>
                  <a:pt x="38" y="59"/>
                  <a:pt x="41" y="59"/>
                </a:cubicBezTo>
                <a:cubicBezTo>
                  <a:pt x="43" y="59"/>
                  <a:pt x="45" y="61"/>
                  <a:pt x="45" y="64"/>
                </a:cubicBezTo>
                <a:cubicBezTo>
                  <a:pt x="45" y="66"/>
                  <a:pt x="43" y="68"/>
                  <a:pt x="41" y="68"/>
                </a:cubicBezTo>
                <a:close/>
                <a:moveTo>
                  <a:pt x="41" y="55"/>
                </a:moveTo>
                <a:cubicBezTo>
                  <a:pt x="38" y="55"/>
                  <a:pt x="36" y="53"/>
                  <a:pt x="36" y="50"/>
                </a:cubicBezTo>
                <a:cubicBezTo>
                  <a:pt x="36" y="48"/>
                  <a:pt x="38" y="46"/>
                  <a:pt x="41" y="46"/>
                </a:cubicBezTo>
                <a:cubicBezTo>
                  <a:pt x="43" y="46"/>
                  <a:pt x="45" y="48"/>
                  <a:pt x="45" y="50"/>
                </a:cubicBezTo>
                <a:cubicBezTo>
                  <a:pt x="45" y="53"/>
                  <a:pt x="43" y="55"/>
                  <a:pt x="41" y="55"/>
                </a:cubicBezTo>
                <a:close/>
                <a:moveTo>
                  <a:pt x="41" y="41"/>
                </a:moveTo>
                <a:cubicBezTo>
                  <a:pt x="38" y="41"/>
                  <a:pt x="36" y="39"/>
                  <a:pt x="36" y="37"/>
                </a:cubicBezTo>
                <a:cubicBezTo>
                  <a:pt x="36" y="35"/>
                  <a:pt x="38" y="33"/>
                  <a:pt x="40" y="33"/>
                </a:cubicBezTo>
                <a:cubicBezTo>
                  <a:pt x="43" y="33"/>
                  <a:pt x="45" y="35"/>
                  <a:pt x="45" y="37"/>
                </a:cubicBezTo>
                <a:cubicBezTo>
                  <a:pt x="45" y="39"/>
                  <a:pt x="43" y="41"/>
                  <a:pt x="41" y="41"/>
                </a:cubicBezTo>
                <a:close/>
                <a:moveTo>
                  <a:pt x="59" y="64"/>
                </a:moveTo>
                <a:cubicBezTo>
                  <a:pt x="59" y="66"/>
                  <a:pt x="57" y="68"/>
                  <a:pt x="54" y="68"/>
                </a:cubicBezTo>
                <a:cubicBezTo>
                  <a:pt x="52" y="68"/>
                  <a:pt x="50" y="66"/>
                  <a:pt x="50" y="64"/>
                </a:cubicBezTo>
                <a:cubicBezTo>
                  <a:pt x="49" y="50"/>
                  <a:pt x="49" y="50"/>
                  <a:pt x="49" y="50"/>
                </a:cubicBezTo>
                <a:cubicBezTo>
                  <a:pt x="49" y="48"/>
                  <a:pt x="51" y="46"/>
                  <a:pt x="54" y="46"/>
                </a:cubicBezTo>
                <a:cubicBezTo>
                  <a:pt x="56" y="46"/>
                  <a:pt x="58" y="48"/>
                  <a:pt x="58" y="50"/>
                </a:cubicBezTo>
                <a:lnTo>
                  <a:pt x="59" y="64"/>
                </a:lnTo>
                <a:close/>
                <a:moveTo>
                  <a:pt x="50" y="37"/>
                </a:moveTo>
                <a:cubicBezTo>
                  <a:pt x="50" y="35"/>
                  <a:pt x="51" y="33"/>
                  <a:pt x="54" y="33"/>
                </a:cubicBezTo>
                <a:cubicBezTo>
                  <a:pt x="56" y="33"/>
                  <a:pt x="58" y="34"/>
                  <a:pt x="58" y="37"/>
                </a:cubicBezTo>
                <a:cubicBezTo>
                  <a:pt x="58" y="39"/>
                  <a:pt x="56" y="41"/>
                  <a:pt x="54" y="41"/>
                </a:cubicBezTo>
                <a:cubicBezTo>
                  <a:pt x="51" y="41"/>
                  <a:pt x="50" y="39"/>
                  <a:pt x="50" y="37"/>
                </a:cubicBezTo>
                <a:close/>
                <a:moveTo>
                  <a:pt x="52" y="22"/>
                </a:moveTo>
                <a:cubicBezTo>
                  <a:pt x="15" y="23"/>
                  <a:pt x="15" y="23"/>
                  <a:pt x="15" y="23"/>
                </a:cubicBezTo>
                <a:cubicBezTo>
                  <a:pt x="11" y="23"/>
                  <a:pt x="8" y="19"/>
                  <a:pt x="8" y="15"/>
                </a:cubicBezTo>
                <a:cubicBezTo>
                  <a:pt x="8" y="11"/>
                  <a:pt x="11" y="8"/>
                  <a:pt x="15" y="8"/>
                </a:cubicBezTo>
                <a:cubicBezTo>
                  <a:pt x="52" y="7"/>
                  <a:pt x="52" y="7"/>
                  <a:pt x="52" y="7"/>
                </a:cubicBezTo>
                <a:cubicBezTo>
                  <a:pt x="56" y="7"/>
                  <a:pt x="60" y="10"/>
                  <a:pt x="60" y="15"/>
                </a:cubicBezTo>
                <a:cubicBezTo>
                  <a:pt x="60" y="19"/>
                  <a:pt x="56" y="22"/>
                  <a:pt x="52" y="2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04" tIns="60952" rIns="121904" bIns="6095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7" name="淘宝网chenying0907出品 33"/>
          <p:cNvGrpSpPr/>
          <p:nvPr/>
        </p:nvGrpSpPr>
        <p:grpSpPr>
          <a:xfrm>
            <a:off x="4562231" y="2183166"/>
            <a:ext cx="1055706" cy="1072843"/>
            <a:chOff x="1928948" y="4825184"/>
            <a:chExt cx="569833" cy="579084"/>
          </a:xfrm>
          <a:solidFill>
            <a:schemeClr val="bg1"/>
          </a:solidFill>
        </p:grpSpPr>
        <p:sp>
          <p:nvSpPr>
            <p:cNvPr id="8" name="淘宝网chenying0907出品 46"/>
            <p:cNvSpPr>
              <a:spLocks noEditPoints="1"/>
            </p:cNvSpPr>
            <p:nvPr/>
          </p:nvSpPr>
          <p:spPr bwMode="auto">
            <a:xfrm>
              <a:off x="1928948" y="4825184"/>
              <a:ext cx="569833" cy="579084"/>
            </a:xfrm>
            <a:custGeom>
              <a:gdLst>
                <a:gd name="T0" fmla="*/ 51 w 102"/>
                <a:gd name="T1" fmla="*/ 0 h 102"/>
                <a:gd name="T2" fmla="*/ 0 w 102"/>
                <a:gd name="T3" fmla="*/ 51 h 102"/>
                <a:gd name="T4" fmla="*/ 51 w 102"/>
                <a:gd name="T5" fmla="*/ 102 h 102"/>
                <a:gd name="T6" fmla="*/ 102 w 102"/>
                <a:gd name="T7" fmla="*/ 51 h 102"/>
                <a:gd name="T8" fmla="*/ 51 w 102"/>
                <a:gd name="T9" fmla="*/ 0 h 102"/>
                <a:gd name="T10" fmla="*/ 75 w 102"/>
                <a:gd name="T11" fmla="*/ 90 h 102"/>
                <a:gd name="T12" fmla="*/ 72 w 102"/>
                <a:gd name="T13" fmla="*/ 84 h 102"/>
                <a:gd name="T14" fmla="*/ 69 w 102"/>
                <a:gd name="T15" fmla="*/ 85 h 102"/>
                <a:gd name="T16" fmla="*/ 73 w 102"/>
                <a:gd name="T17" fmla="*/ 91 h 102"/>
                <a:gd name="T18" fmla="*/ 53 w 102"/>
                <a:gd name="T19" fmla="*/ 97 h 102"/>
                <a:gd name="T20" fmla="*/ 53 w 102"/>
                <a:gd name="T21" fmla="*/ 89 h 102"/>
                <a:gd name="T22" fmla="*/ 51 w 102"/>
                <a:gd name="T23" fmla="*/ 89 h 102"/>
                <a:gd name="T24" fmla="*/ 50 w 102"/>
                <a:gd name="T25" fmla="*/ 89 h 102"/>
                <a:gd name="T26" fmla="*/ 50 w 102"/>
                <a:gd name="T27" fmla="*/ 97 h 102"/>
                <a:gd name="T28" fmla="*/ 30 w 102"/>
                <a:gd name="T29" fmla="*/ 91 h 102"/>
                <a:gd name="T30" fmla="*/ 33 w 102"/>
                <a:gd name="T31" fmla="*/ 85 h 102"/>
                <a:gd name="T32" fmla="*/ 31 w 102"/>
                <a:gd name="T33" fmla="*/ 84 h 102"/>
                <a:gd name="T34" fmla="*/ 27 w 102"/>
                <a:gd name="T35" fmla="*/ 90 h 102"/>
                <a:gd name="T36" fmla="*/ 12 w 102"/>
                <a:gd name="T37" fmla="*/ 75 h 102"/>
                <a:gd name="T38" fmla="*/ 19 w 102"/>
                <a:gd name="T39" fmla="*/ 72 h 102"/>
                <a:gd name="T40" fmla="*/ 17 w 102"/>
                <a:gd name="T41" fmla="*/ 69 h 102"/>
                <a:gd name="T42" fmla="*/ 11 w 102"/>
                <a:gd name="T43" fmla="*/ 72 h 102"/>
                <a:gd name="T44" fmla="*/ 6 w 102"/>
                <a:gd name="T45" fmla="*/ 53 h 102"/>
                <a:gd name="T46" fmla="*/ 13 w 102"/>
                <a:gd name="T47" fmla="*/ 53 h 102"/>
                <a:gd name="T48" fmla="*/ 13 w 102"/>
                <a:gd name="T49" fmla="*/ 51 h 102"/>
                <a:gd name="T50" fmla="*/ 13 w 102"/>
                <a:gd name="T51" fmla="*/ 49 h 102"/>
                <a:gd name="T52" fmla="*/ 6 w 102"/>
                <a:gd name="T53" fmla="*/ 49 h 102"/>
                <a:gd name="T54" fmla="*/ 11 w 102"/>
                <a:gd name="T55" fmla="*/ 29 h 102"/>
                <a:gd name="T56" fmla="*/ 17 w 102"/>
                <a:gd name="T57" fmla="*/ 33 h 102"/>
                <a:gd name="T58" fmla="*/ 19 w 102"/>
                <a:gd name="T59" fmla="*/ 30 h 102"/>
                <a:gd name="T60" fmla="*/ 12 w 102"/>
                <a:gd name="T61" fmla="*/ 27 h 102"/>
                <a:gd name="T62" fmla="*/ 27 w 102"/>
                <a:gd name="T63" fmla="*/ 12 h 102"/>
                <a:gd name="T64" fmla="*/ 31 w 102"/>
                <a:gd name="T65" fmla="*/ 18 h 102"/>
                <a:gd name="T66" fmla="*/ 33 w 102"/>
                <a:gd name="T67" fmla="*/ 17 h 102"/>
                <a:gd name="T68" fmla="*/ 30 w 102"/>
                <a:gd name="T69" fmla="*/ 11 h 102"/>
                <a:gd name="T70" fmla="*/ 50 w 102"/>
                <a:gd name="T71" fmla="*/ 5 h 102"/>
                <a:gd name="T72" fmla="*/ 50 w 102"/>
                <a:gd name="T73" fmla="*/ 12 h 102"/>
                <a:gd name="T74" fmla="*/ 51 w 102"/>
                <a:gd name="T75" fmla="*/ 12 h 102"/>
                <a:gd name="T76" fmla="*/ 53 w 102"/>
                <a:gd name="T77" fmla="*/ 12 h 102"/>
                <a:gd name="T78" fmla="*/ 53 w 102"/>
                <a:gd name="T79" fmla="*/ 5 h 102"/>
                <a:gd name="T80" fmla="*/ 73 w 102"/>
                <a:gd name="T81" fmla="*/ 11 h 102"/>
                <a:gd name="T82" fmla="*/ 69 w 102"/>
                <a:gd name="T83" fmla="*/ 17 h 102"/>
                <a:gd name="T84" fmla="*/ 72 w 102"/>
                <a:gd name="T85" fmla="*/ 18 h 102"/>
                <a:gd name="T86" fmla="*/ 75 w 102"/>
                <a:gd name="T87" fmla="*/ 12 h 102"/>
                <a:gd name="T88" fmla="*/ 90 w 102"/>
                <a:gd name="T89" fmla="*/ 27 h 102"/>
                <a:gd name="T90" fmla="*/ 84 w 102"/>
                <a:gd name="T91" fmla="*/ 30 h 102"/>
                <a:gd name="T92" fmla="*/ 85 w 102"/>
                <a:gd name="T93" fmla="*/ 33 h 102"/>
                <a:gd name="T94" fmla="*/ 92 w 102"/>
                <a:gd name="T95" fmla="*/ 29 h 102"/>
                <a:gd name="T96" fmla="*/ 97 w 102"/>
                <a:gd name="T97" fmla="*/ 49 h 102"/>
                <a:gd name="T98" fmla="*/ 90 w 102"/>
                <a:gd name="T99" fmla="*/ 49 h 102"/>
                <a:gd name="T100" fmla="*/ 90 w 102"/>
                <a:gd name="T101" fmla="*/ 51 h 102"/>
                <a:gd name="T102" fmla="*/ 90 w 102"/>
                <a:gd name="T103" fmla="*/ 53 h 102"/>
                <a:gd name="T104" fmla="*/ 97 w 102"/>
                <a:gd name="T105" fmla="*/ 53 h 102"/>
                <a:gd name="T106" fmla="*/ 92 w 102"/>
                <a:gd name="T107" fmla="*/ 72 h 102"/>
                <a:gd name="T108" fmla="*/ 85 w 102"/>
                <a:gd name="T109" fmla="*/ 69 h 102"/>
                <a:gd name="T110" fmla="*/ 84 w 102"/>
                <a:gd name="T111" fmla="*/ 72 h 102"/>
                <a:gd name="T112" fmla="*/ 90 w 102"/>
                <a:gd name="T113" fmla="*/ 75 h 102"/>
                <a:gd name="T114" fmla="*/ 75 w 102"/>
                <a:gd name="T115" fmla="*/ 90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02" h="102">
                  <a:moveTo>
                    <a:pt x="51" y="0"/>
                  </a:moveTo>
                  <a:cubicBezTo>
                    <a:pt x="23" y="0"/>
                    <a:pt x="0" y="23"/>
                    <a:pt x="0" y="51"/>
                  </a:cubicBezTo>
                  <a:cubicBezTo>
                    <a:pt x="0" y="79"/>
                    <a:pt x="23" y="102"/>
                    <a:pt x="51" y="102"/>
                  </a:cubicBezTo>
                  <a:cubicBezTo>
                    <a:pt x="79" y="102"/>
                    <a:pt x="102" y="79"/>
                    <a:pt x="102" y="51"/>
                  </a:cubicBezTo>
                  <a:cubicBezTo>
                    <a:pt x="102" y="23"/>
                    <a:pt x="79" y="0"/>
                    <a:pt x="51" y="0"/>
                  </a:cubicBezTo>
                  <a:close/>
                  <a:moveTo>
                    <a:pt x="75" y="90"/>
                  </a:moveTo>
                  <a:cubicBezTo>
                    <a:pt x="72" y="84"/>
                    <a:pt x="72" y="84"/>
                    <a:pt x="72" y="84"/>
                  </a:cubicBezTo>
                  <a:cubicBezTo>
                    <a:pt x="71" y="84"/>
                    <a:pt x="70" y="85"/>
                    <a:pt x="69" y="85"/>
                  </a:cubicBezTo>
                  <a:cubicBezTo>
                    <a:pt x="73" y="91"/>
                    <a:pt x="73" y="91"/>
                    <a:pt x="73" y="91"/>
                  </a:cubicBezTo>
                  <a:cubicBezTo>
                    <a:pt x="67" y="95"/>
                    <a:pt x="60" y="96"/>
                    <a:pt x="53" y="97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2" y="89"/>
                    <a:pt x="52" y="89"/>
                    <a:pt x="51" y="89"/>
                  </a:cubicBezTo>
                  <a:cubicBezTo>
                    <a:pt x="51" y="89"/>
                    <a:pt x="50" y="89"/>
                    <a:pt x="50" y="89"/>
                  </a:cubicBezTo>
                  <a:cubicBezTo>
                    <a:pt x="50" y="97"/>
                    <a:pt x="50" y="97"/>
                    <a:pt x="50" y="97"/>
                  </a:cubicBezTo>
                  <a:cubicBezTo>
                    <a:pt x="42" y="96"/>
                    <a:pt x="36" y="95"/>
                    <a:pt x="30" y="91"/>
                  </a:cubicBezTo>
                  <a:cubicBezTo>
                    <a:pt x="33" y="85"/>
                    <a:pt x="33" y="85"/>
                    <a:pt x="33" y="85"/>
                  </a:cubicBezTo>
                  <a:cubicBezTo>
                    <a:pt x="32" y="85"/>
                    <a:pt x="32" y="84"/>
                    <a:pt x="31" y="84"/>
                  </a:cubicBezTo>
                  <a:cubicBezTo>
                    <a:pt x="27" y="90"/>
                    <a:pt x="27" y="90"/>
                    <a:pt x="27" y="90"/>
                  </a:cubicBezTo>
                  <a:cubicBezTo>
                    <a:pt x="21" y="86"/>
                    <a:pt x="16" y="81"/>
                    <a:pt x="12" y="75"/>
                  </a:cubicBezTo>
                  <a:cubicBezTo>
                    <a:pt x="19" y="72"/>
                    <a:pt x="19" y="72"/>
                    <a:pt x="19" y="72"/>
                  </a:cubicBezTo>
                  <a:cubicBezTo>
                    <a:pt x="18" y="71"/>
                    <a:pt x="18" y="70"/>
                    <a:pt x="17" y="69"/>
                  </a:cubicBezTo>
                  <a:cubicBezTo>
                    <a:pt x="11" y="72"/>
                    <a:pt x="11" y="72"/>
                    <a:pt x="11" y="72"/>
                  </a:cubicBezTo>
                  <a:cubicBezTo>
                    <a:pt x="8" y="66"/>
                    <a:pt x="6" y="60"/>
                    <a:pt x="6" y="53"/>
                  </a:cubicBezTo>
                  <a:cubicBezTo>
                    <a:pt x="13" y="53"/>
                    <a:pt x="13" y="53"/>
                    <a:pt x="13" y="53"/>
                  </a:cubicBezTo>
                  <a:cubicBezTo>
                    <a:pt x="13" y="52"/>
                    <a:pt x="13" y="51"/>
                    <a:pt x="13" y="51"/>
                  </a:cubicBezTo>
                  <a:cubicBezTo>
                    <a:pt x="13" y="50"/>
                    <a:pt x="13" y="50"/>
                    <a:pt x="13" y="49"/>
                  </a:cubicBezTo>
                  <a:cubicBezTo>
                    <a:pt x="6" y="49"/>
                    <a:pt x="6" y="49"/>
                    <a:pt x="6" y="49"/>
                  </a:cubicBezTo>
                  <a:cubicBezTo>
                    <a:pt x="6" y="42"/>
                    <a:pt x="8" y="35"/>
                    <a:pt x="11" y="29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2"/>
                    <a:pt x="18" y="31"/>
                    <a:pt x="19" y="30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6" y="21"/>
                    <a:pt x="21" y="16"/>
                    <a:pt x="27" y="12"/>
                  </a:cubicBezTo>
                  <a:cubicBezTo>
                    <a:pt x="31" y="18"/>
                    <a:pt x="31" y="18"/>
                    <a:pt x="31" y="18"/>
                  </a:cubicBezTo>
                  <a:cubicBezTo>
                    <a:pt x="32" y="18"/>
                    <a:pt x="32" y="17"/>
                    <a:pt x="33" y="17"/>
                  </a:cubicBezTo>
                  <a:cubicBezTo>
                    <a:pt x="30" y="11"/>
                    <a:pt x="30" y="11"/>
                    <a:pt x="30" y="11"/>
                  </a:cubicBezTo>
                  <a:cubicBezTo>
                    <a:pt x="36" y="7"/>
                    <a:pt x="42" y="5"/>
                    <a:pt x="50" y="5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1" y="12"/>
                    <a:pt x="51" y="12"/>
                  </a:cubicBezTo>
                  <a:cubicBezTo>
                    <a:pt x="52" y="12"/>
                    <a:pt x="52" y="12"/>
                    <a:pt x="53" y="12"/>
                  </a:cubicBezTo>
                  <a:cubicBezTo>
                    <a:pt x="53" y="5"/>
                    <a:pt x="53" y="5"/>
                    <a:pt x="53" y="5"/>
                  </a:cubicBezTo>
                  <a:cubicBezTo>
                    <a:pt x="60" y="5"/>
                    <a:pt x="67" y="7"/>
                    <a:pt x="73" y="11"/>
                  </a:cubicBezTo>
                  <a:cubicBezTo>
                    <a:pt x="69" y="17"/>
                    <a:pt x="69" y="17"/>
                    <a:pt x="69" y="17"/>
                  </a:cubicBezTo>
                  <a:cubicBezTo>
                    <a:pt x="70" y="17"/>
                    <a:pt x="71" y="18"/>
                    <a:pt x="72" y="18"/>
                  </a:cubicBezTo>
                  <a:cubicBezTo>
                    <a:pt x="75" y="12"/>
                    <a:pt x="75" y="12"/>
                    <a:pt x="75" y="12"/>
                  </a:cubicBezTo>
                  <a:cubicBezTo>
                    <a:pt x="81" y="16"/>
                    <a:pt x="86" y="21"/>
                    <a:pt x="90" y="27"/>
                  </a:cubicBezTo>
                  <a:cubicBezTo>
                    <a:pt x="84" y="30"/>
                    <a:pt x="84" y="30"/>
                    <a:pt x="84" y="30"/>
                  </a:cubicBezTo>
                  <a:cubicBezTo>
                    <a:pt x="84" y="31"/>
                    <a:pt x="85" y="32"/>
                    <a:pt x="85" y="33"/>
                  </a:cubicBezTo>
                  <a:cubicBezTo>
                    <a:pt x="92" y="29"/>
                    <a:pt x="92" y="29"/>
                    <a:pt x="92" y="29"/>
                  </a:cubicBezTo>
                  <a:cubicBezTo>
                    <a:pt x="95" y="35"/>
                    <a:pt x="97" y="42"/>
                    <a:pt x="97" y="49"/>
                  </a:cubicBezTo>
                  <a:cubicBezTo>
                    <a:pt x="90" y="49"/>
                    <a:pt x="90" y="49"/>
                    <a:pt x="90" y="49"/>
                  </a:cubicBezTo>
                  <a:cubicBezTo>
                    <a:pt x="90" y="50"/>
                    <a:pt x="90" y="50"/>
                    <a:pt x="90" y="51"/>
                  </a:cubicBezTo>
                  <a:cubicBezTo>
                    <a:pt x="90" y="51"/>
                    <a:pt x="90" y="52"/>
                    <a:pt x="90" y="53"/>
                  </a:cubicBezTo>
                  <a:cubicBezTo>
                    <a:pt x="97" y="53"/>
                    <a:pt x="97" y="53"/>
                    <a:pt x="97" y="53"/>
                  </a:cubicBezTo>
                  <a:cubicBezTo>
                    <a:pt x="97" y="60"/>
                    <a:pt x="95" y="66"/>
                    <a:pt x="92" y="72"/>
                  </a:cubicBezTo>
                  <a:cubicBezTo>
                    <a:pt x="85" y="69"/>
                    <a:pt x="85" y="69"/>
                    <a:pt x="85" y="69"/>
                  </a:cubicBezTo>
                  <a:cubicBezTo>
                    <a:pt x="85" y="70"/>
                    <a:pt x="84" y="71"/>
                    <a:pt x="84" y="72"/>
                  </a:cubicBezTo>
                  <a:cubicBezTo>
                    <a:pt x="90" y="75"/>
                    <a:pt x="90" y="75"/>
                    <a:pt x="90" y="75"/>
                  </a:cubicBezTo>
                  <a:cubicBezTo>
                    <a:pt x="86" y="81"/>
                    <a:pt x="81" y="86"/>
                    <a:pt x="75" y="9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121904" tIns="60952" rIns="121904" bIns="60952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9" name="淘宝网chenying0907出品 47"/>
            <p:cNvSpPr/>
            <p:nvPr/>
          </p:nvSpPr>
          <p:spPr bwMode="auto">
            <a:xfrm>
              <a:off x="2191663" y="4949141"/>
              <a:ext cx="201662" cy="188711"/>
            </a:xfrm>
            <a:custGeom>
              <a:gdLst>
                <a:gd name="T0" fmla="*/ 36 w 36"/>
                <a:gd name="T1" fmla="*/ 13 h 33"/>
                <a:gd name="T2" fmla="*/ 35 w 36"/>
                <a:gd name="T3" fmla="*/ 9 h 33"/>
                <a:gd name="T4" fmla="*/ 7 w 36"/>
                <a:gd name="T5" fmla="*/ 25 h 33"/>
                <a:gd name="T6" fmla="*/ 7 w 36"/>
                <a:gd name="T7" fmla="*/ 25 h 33"/>
                <a:gd name="T8" fmla="*/ 7 w 36"/>
                <a:gd name="T9" fmla="*/ 0 h 33"/>
                <a:gd name="T10" fmla="*/ 2 w 36"/>
                <a:gd name="T11" fmla="*/ 0 h 33"/>
                <a:gd name="T12" fmla="*/ 2 w 36"/>
                <a:gd name="T13" fmla="*/ 25 h 33"/>
                <a:gd name="T14" fmla="*/ 0 w 36"/>
                <a:gd name="T15" fmla="*/ 29 h 33"/>
                <a:gd name="T16" fmla="*/ 4 w 36"/>
                <a:gd name="T17" fmla="*/ 33 h 33"/>
                <a:gd name="T18" fmla="*/ 9 w 36"/>
                <a:gd name="T19" fmla="*/ 29 h 33"/>
                <a:gd name="T20" fmla="*/ 9 w 36"/>
                <a:gd name="T21" fmla="*/ 29 h 33"/>
                <a:gd name="T22" fmla="*/ 36 w 36"/>
                <a:gd name="T23" fmla="*/ 13 h 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6" h="33">
                  <a:moveTo>
                    <a:pt x="36" y="13"/>
                  </a:moveTo>
                  <a:cubicBezTo>
                    <a:pt x="35" y="9"/>
                    <a:pt x="35" y="9"/>
                    <a:pt x="35" y="9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1" y="26"/>
                    <a:pt x="0" y="27"/>
                    <a:pt x="0" y="29"/>
                  </a:cubicBezTo>
                  <a:cubicBezTo>
                    <a:pt x="0" y="31"/>
                    <a:pt x="2" y="33"/>
                    <a:pt x="4" y="33"/>
                  </a:cubicBezTo>
                  <a:cubicBezTo>
                    <a:pt x="7" y="33"/>
                    <a:pt x="9" y="31"/>
                    <a:pt x="9" y="29"/>
                  </a:cubicBezTo>
                  <a:cubicBezTo>
                    <a:pt x="9" y="29"/>
                    <a:pt x="9" y="29"/>
                    <a:pt x="9" y="29"/>
                  </a:cubicBezTo>
                  <a:lnTo>
                    <a:pt x="36" y="1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121904" tIns="60952" rIns="121904" bIns="60952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10" name="淘宝网chenying0907出品 55" descr="D:\51PPT模板网\51pptmoban.com\图片.jpg"/>
          <p:cNvSpPr>
            <a:spLocks noEditPoints="1"/>
          </p:cNvSpPr>
          <p:nvPr/>
        </p:nvSpPr>
        <p:spPr bwMode="auto">
          <a:xfrm>
            <a:off x="6621490" y="2302961"/>
            <a:ext cx="1107116" cy="833252"/>
          </a:xfrm>
          <a:custGeom>
            <a:gdLst>
              <a:gd name="T0" fmla="*/ 100 w 107"/>
              <a:gd name="T1" fmla="*/ 1 h 72"/>
              <a:gd name="T2" fmla="*/ 1 w 107"/>
              <a:gd name="T3" fmla="*/ 72 h 72"/>
              <a:gd name="T4" fmla="*/ 66 w 107"/>
              <a:gd name="T5" fmla="*/ 41 h 72"/>
              <a:gd name="T6" fmla="*/ 95 w 107"/>
              <a:gd name="T7" fmla="*/ 21 h 72"/>
              <a:gd name="T8" fmla="*/ 100 w 107"/>
              <a:gd name="T9" fmla="*/ 60 h 72"/>
              <a:gd name="T10" fmla="*/ 100 w 107"/>
              <a:gd name="T11" fmla="*/ 40 h 72"/>
              <a:gd name="T12" fmla="*/ 90 w 107"/>
              <a:gd name="T13" fmla="*/ 30 h 72"/>
              <a:gd name="T14" fmla="*/ 90 w 107"/>
              <a:gd name="T15" fmla="*/ 50 h 72"/>
              <a:gd name="T16" fmla="*/ 81 w 107"/>
              <a:gd name="T17" fmla="*/ 51 h 72"/>
              <a:gd name="T18" fmla="*/ 80 w 107"/>
              <a:gd name="T19" fmla="*/ 47 h 72"/>
              <a:gd name="T20" fmla="*/ 71 w 107"/>
              <a:gd name="T21" fmla="*/ 51 h 72"/>
              <a:gd name="T22" fmla="*/ 71 w 107"/>
              <a:gd name="T23" fmla="*/ 50 h 72"/>
              <a:gd name="T24" fmla="*/ 61 w 107"/>
              <a:gd name="T25" fmla="*/ 51 h 72"/>
              <a:gd name="T26" fmla="*/ 52 w 107"/>
              <a:gd name="T27" fmla="*/ 50 h 72"/>
              <a:gd name="T28" fmla="*/ 42 w 107"/>
              <a:gd name="T29" fmla="*/ 51 h 72"/>
              <a:gd name="T30" fmla="*/ 42 w 107"/>
              <a:gd name="T31" fmla="*/ 45 h 72"/>
              <a:gd name="T32" fmla="*/ 32 w 107"/>
              <a:gd name="T33" fmla="*/ 51 h 72"/>
              <a:gd name="T34" fmla="*/ 13 w 107"/>
              <a:gd name="T35" fmla="*/ 11 h 72"/>
              <a:gd name="T36" fmla="*/ 13 w 107"/>
              <a:gd name="T37" fmla="*/ 31 h 72"/>
              <a:gd name="T38" fmla="*/ 4 w 107"/>
              <a:gd name="T39" fmla="*/ 50 h 72"/>
              <a:gd name="T40" fmla="*/ 4 w 107"/>
              <a:gd name="T41" fmla="*/ 51 h 72"/>
              <a:gd name="T42" fmla="*/ 7 w 107"/>
              <a:gd name="T43" fmla="*/ 69 h 72"/>
              <a:gd name="T44" fmla="*/ 23 w 107"/>
              <a:gd name="T45" fmla="*/ 69 h 72"/>
              <a:gd name="T46" fmla="*/ 23 w 107"/>
              <a:gd name="T47" fmla="*/ 61 h 72"/>
              <a:gd name="T48" fmla="*/ 42 w 107"/>
              <a:gd name="T49" fmla="*/ 69 h 72"/>
              <a:gd name="T50" fmla="*/ 42 w 107"/>
              <a:gd name="T51" fmla="*/ 61 h 72"/>
              <a:gd name="T52" fmla="*/ 71 w 107"/>
              <a:gd name="T53" fmla="*/ 61 h 72"/>
              <a:gd name="T54" fmla="*/ 71 w 107"/>
              <a:gd name="T55" fmla="*/ 69 h 72"/>
              <a:gd name="T56" fmla="*/ 90 w 107"/>
              <a:gd name="T57" fmla="*/ 61 h 72"/>
              <a:gd name="T58" fmla="*/ 100 w 107"/>
              <a:gd name="T59" fmla="*/ 11 h 72"/>
              <a:gd name="T60" fmla="*/ 90 w 107"/>
              <a:gd name="T61" fmla="*/ 10 h 72"/>
              <a:gd name="T62" fmla="*/ 90 w 107"/>
              <a:gd name="T63" fmla="*/ 2 h 72"/>
              <a:gd name="T64" fmla="*/ 90 w 107"/>
              <a:gd name="T65" fmla="*/ 20 h 72"/>
              <a:gd name="T66" fmla="*/ 81 w 107"/>
              <a:gd name="T67" fmla="*/ 21 h 72"/>
              <a:gd name="T68" fmla="*/ 80 w 107"/>
              <a:gd name="T69" fmla="*/ 10 h 72"/>
              <a:gd name="T70" fmla="*/ 71 w 107"/>
              <a:gd name="T71" fmla="*/ 11 h 72"/>
              <a:gd name="T72" fmla="*/ 80 w 107"/>
              <a:gd name="T73" fmla="*/ 31 h 72"/>
              <a:gd name="T74" fmla="*/ 71 w 107"/>
              <a:gd name="T75" fmla="*/ 41 h 72"/>
              <a:gd name="T76" fmla="*/ 62 w 107"/>
              <a:gd name="T77" fmla="*/ 2 h 72"/>
              <a:gd name="T78" fmla="*/ 71 w 107"/>
              <a:gd name="T79" fmla="*/ 21 h 72"/>
              <a:gd name="T80" fmla="*/ 62 w 107"/>
              <a:gd name="T81" fmla="*/ 40 h 72"/>
              <a:gd name="T82" fmla="*/ 52 w 107"/>
              <a:gd name="T83" fmla="*/ 11 h 72"/>
              <a:gd name="T84" fmla="*/ 61 w 107"/>
              <a:gd name="T85" fmla="*/ 30 h 72"/>
              <a:gd name="T86" fmla="*/ 52 w 107"/>
              <a:gd name="T87" fmla="*/ 31 h 72"/>
              <a:gd name="T88" fmla="*/ 42 w 107"/>
              <a:gd name="T89" fmla="*/ 11 h 72"/>
              <a:gd name="T90" fmla="*/ 52 w 107"/>
              <a:gd name="T91" fmla="*/ 30 h 72"/>
              <a:gd name="T92" fmla="*/ 42 w 107"/>
              <a:gd name="T93" fmla="*/ 31 h 72"/>
              <a:gd name="T94" fmla="*/ 33 w 107"/>
              <a:gd name="T95" fmla="*/ 11 h 72"/>
              <a:gd name="T96" fmla="*/ 42 w 107"/>
              <a:gd name="T97" fmla="*/ 30 h 72"/>
              <a:gd name="T98" fmla="*/ 39 w 107"/>
              <a:gd name="T99" fmla="*/ 40 h 72"/>
              <a:gd name="T100" fmla="*/ 23 w 107"/>
              <a:gd name="T101" fmla="*/ 2 h 72"/>
              <a:gd name="T102" fmla="*/ 32 w 107"/>
              <a:gd name="T103" fmla="*/ 20 h 72"/>
              <a:gd name="T104" fmla="*/ 23 w 107"/>
              <a:gd name="T105" fmla="*/ 21 h 72"/>
              <a:gd name="T106" fmla="*/ 32 w 107"/>
              <a:gd name="T107" fmla="*/ 41 h 72"/>
              <a:gd name="T108" fmla="*/ 23 w 107"/>
              <a:gd name="T109" fmla="*/ 51 h 72"/>
              <a:gd name="T110" fmla="*/ 13 w 107"/>
              <a:gd name="T111" fmla="*/ 11 h 72"/>
              <a:gd name="T112" fmla="*/ 23 w 107"/>
              <a:gd name="T113" fmla="*/ 30 h 72"/>
              <a:gd name="T114" fmla="*/ 13 w 107"/>
              <a:gd name="T115" fmla="*/ 31 h 72"/>
              <a:gd name="T116" fmla="*/ 23 w 107"/>
              <a:gd name="T117" fmla="*/ 52 h 72"/>
              <a:gd name="T118" fmla="*/ 4 w 107"/>
              <a:gd name="T119" fmla="*/ 2 h 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07" h="72">
                <a:moveTo>
                  <a:pt x="100" y="69"/>
                </a:moveTo>
                <a:cubicBezTo>
                  <a:pt x="100" y="10"/>
                  <a:pt x="100" y="10"/>
                  <a:pt x="100" y="10"/>
                </a:cubicBezTo>
                <a:cubicBezTo>
                  <a:pt x="101" y="8"/>
                  <a:pt x="101" y="8"/>
                  <a:pt x="101" y="8"/>
                </a:cubicBezTo>
                <a:cubicBezTo>
                  <a:pt x="103" y="7"/>
                  <a:pt x="103" y="6"/>
                  <a:pt x="103" y="4"/>
                </a:cubicBezTo>
                <a:cubicBezTo>
                  <a:pt x="103" y="3"/>
                  <a:pt x="102" y="1"/>
                  <a:pt x="100" y="1"/>
                </a:cubicBezTo>
                <a:cubicBezTo>
                  <a:pt x="100" y="1"/>
                  <a:pt x="100" y="1"/>
                  <a:pt x="100" y="1"/>
                </a:cubicBezTo>
                <a:cubicBezTo>
                  <a:pt x="100" y="1"/>
                  <a:pt x="100" y="1"/>
                  <a:pt x="100" y="1"/>
                </a:cubicBezTo>
                <a:cubicBezTo>
                  <a:pt x="4" y="1"/>
                  <a:pt x="4" y="1"/>
                  <a:pt x="4" y="1"/>
                </a:cubicBezTo>
                <a:cubicBezTo>
                  <a:pt x="4" y="0"/>
                  <a:pt x="4" y="0"/>
                  <a:pt x="4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66"/>
                  <a:pt x="1" y="66"/>
                  <a:pt x="1" y="66"/>
                </a:cubicBezTo>
                <a:cubicBezTo>
                  <a:pt x="1" y="67"/>
                  <a:pt x="0" y="67"/>
                  <a:pt x="0" y="68"/>
                </a:cubicBezTo>
                <a:cubicBezTo>
                  <a:pt x="1" y="69"/>
                  <a:pt x="1" y="70"/>
                  <a:pt x="1" y="70"/>
                </a:cubicBezTo>
                <a:cubicBezTo>
                  <a:pt x="1" y="72"/>
                  <a:pt x="1" y="72"/>
                  <a:pt x="1" y="72"/>
                </a:cubicBezTo>
                <a:cubicBezTo>
                  <a:pt x="4" y="72"/>
                  <a:pt x="4" y="72"/>
                  <a:pt x="4" y="72"/>
                </a:cubicBezTo>
                <a:cubicBezTo>
                  <a:pt x="4" y="71"/>
                  <a:pt x="4" y="71"/>
                  <a:pt x="4" y="71"/>
                </a:cubicBezTo>
                <a:cubicBezTo>
                  <a:pt x="107" y="71"/>
                  <a:pt x="107" y="71"/>
                  <a:pt x="107" y="71"/>
                </a:cubicBezTo>
                <a:cubicBezTo>
                  <a:pt x="107" y="69"/>
                  <a:pt x="107" y="69"/>
                  <a:pt x="107" y="69"/>
                </a:cubicBezTo>
                <a:lnTo>
                  <a:pt x="100" y="69"/>
                </a:lnTo>
                <a:close/>
                <a:moveTo>
                  <a:pt x="71" y="41"/>
                </a:moveTo>
                <a:cubicBezTo>
                  <a:pt x="66" y="41"/>
                  <a:pt x="66" y="41"/>
                  <a:pt x="66" y="41"/>
                </a:cubicBezTo>
                <a:cubicBezTo>
                  <a:pt x="71" y="41"/>
                  <a:pt x="71" y="41"/>
                  <a:pt x="71" y="41"/>
                </a:cubicBezTo>
                <a:close/>
                <a:moveTo>
                  <a:pt x="95" y="21"/>
                </a:moveTo>
                <a:cubicBezTo>
                  <a:pt x="100" y="21"/>
                  <a:pt x="100" y="21"/>
                  <a:pt x="100" y="21"/>
                </a:cubicBezTo>
                <a:cubicBezTo>
                  <a:pt x="100" y="30"/>
                  <a:pt x="100" y="30"/>
                  <a:pt x="100" y="30"/>
                </a:cubicBezTo>
                <a:cubicBezTo>
                  <a:pt x="90" y="30"/>
                  <a:pt x="90" y="30"/>
                  <a:pt x="90" y="30"/>
                </a:cubicBezTo>
                <a:cubicBezTo>
                  <a:pt x="90" y="29"/>
                  <a:pt x="90" y="29"/>
                  <a:pt x="90" y="29"/>
                </a:cubicBezTo>
                <a:lnTo>
                  <a:pt x="95" y="21"/>
                </a:lnTo>
                <a:close/>
                <a:moveTo>
                  <a:pt x="90" y="50"/>
                </a:moveTo>
                <a:cubicBezTo>
                  <a:pt x="90" y="41"/>
                  <a:pt x="90" y="41"/>
                  <a:pt x="90" y="41"/>
                </a:cubicBezTo>
                <a:cubicBezTo>
                  <a:pt x="100" y="41"/>
                  <a:pt x="100" y="41"/>
                  <a:pt x="100" y="41"/>
                </a:cubicBezTo>
                <a:cubicBezTo>
                  <a:pt x="100" y="50"/>
                  <a:pt x="100" y="50"/>
                  <a:pt x="100" y="50"/>
                </a:cubicBezTo>
                <a:lnTo>
                  <a:pt x="90" y="50"/>
                </a:lnTo>
                <a:close/>
                <a:moveTo>
                  <a:pt x="100" y="51"/>
                </a:moveTo>
                <a:cubicBezTo>
                  <a:pt x="100" y="60"/>
                  <a:pt x="100" y="60"/>
                  <a:pt x="100" y="60"/>
                </a:cubicBezTo>
                <a:cubicBezTo>
                  <a:pt x="90" y="60"/>
                  <a:pt x="90" y="60"/>
                  <a:pt x="90" y="60"/>
                </a:cubicBezTo>
                <a:cubicBezTo>
                  <a:pt x="90" y="51"/>
                  <a:pt x="90" y="51"/>
                  <a:pt x="90" y="51"/>
                </a:cubicBezTo>
                <a:lnTo>
                  <a:pt x="100" y="51"/>
                </a:lnTo>
                <a:close/>
                <a:moveTo>
                  <a:pt x="90" y="40"/>
                </a:moveTo>
                <a:cubicBezTo>
                  <a:pt x="90" y="31"/>
                  <a:pt x="90" y="31"/>
                  <a:pt x="90" y="31"/>
                </a:cubicBezTo>
                <a:cubicBezTo>
                  <a:pt x="100" y="31"/>
                  <a:pt x="100" y="31"/>
                  <a:pt x="100" y="31"/>
                </a:cubicBezTo>
                <a:cubicBezTo>
                  <a:pt x="100" y="40"/>
                  <a:pt x="100" y="40"/>
                  <a:pt x="100" y="40"/>
                </a:cubicBezTo>
                <a:lnTo>
                  <a:pt x="90" y="40"/>
                </a:lnTo>
                <a:close/>
                <a:moveTo>
                  <a:pt x="90" y="31"/>
                </a:moveTo>
                <a:cubicBezTo>
                  <a:pt x="90" y="40"/>
                  <a:pt x="90" y="40"/>
                  <a:pt x="90" y="40"/>
                </a:cubicBezTo>
                <a:cubicBezTo>
                  <a:pt x="85" y="40"/>
                  <a:pt x="85" y="40"/>
                  <a:pt x="85" y="40"/>
                </a:cubicBezTo>
                <a:cubicBezTo>
                  <a:pt x="90" y="31"/>
                  <a:pt x="90" y="31"/>
                  <a:pt x="90" y="31"/>
                </a:cubicBezTo>
                <a:close/>
                <a:moveTo>
                  <a:pt x="90" y="30"/>
                </a:moveTo>
                <a:cubicBezTo>
                  <a:pt x="90" y="30"/>
                  <a:pt x="90" y="30"/>
                  <a:pt x="90" y="30"/>
                </a:cubicBezTo>
                <a:cubicBezTo>
                  <a:pt x="90" y="30"/>
                  <a:pt x="90" y="30"/>
                  <a:pt x="90" y="30"/>
                </a:cubicBezTo>
                <a:close/>
                <a:moveTo>
                  <a:pt x="83" y="44"/>
                </a:moveTo>
                <a:cubicBezTo>
                  <a:pt x="83" y="44"/>
                  <a:pt x="83" y="44"/>
                  <a:pt x="83" y="44"/>
                </a:cubicBezTo>
                <a:cubicBezTo>
                  <a:pt x="83" y="44"/>
                  <a:pt x="83" y="44"/>
                  <a:pt x="83" y="44"/>
                </a:cubicBezTo>
                <a:cubicBezTo>
                  <a:pt x="85" y="41"/>
                  <a:pt x="85" y="41"/>
                  <a:pt x="85" y="41"/>
                </a:cubicBezTo>
                <a:cubicBezTo>
                  <a:pt x="90" y="41"/>
                  <a:pt x="90" y="41"/>
                  <a:pt x="90" y="41"/>
                </a:cubicBezTo>
                <a:cubicBezTo>
                  <a:pt x="90" y="50"/>
                  <a:pt x="90" y="50"/>
                  <a:pt x="90" y="50"/>
                </a:cubicBezTo>
                <a:cubicBezTo>
                  <a:pt x="81" y="50"/>
                  <a:pt x="81" y="50"/>
                  <a:pt x="81" y="50"/>
                </a:cubicBezTo>
                <a:cubicBezTo>
                  <a:pt x="81" y="47"/>
                  <a:pt x="81" y="47"/>
                  <a:pt x="81" y="47"/>
                </a:cubicBezTo>
                <a:cubicBezTo>
                  <a:pt x="82" y="46"/>
                  <a:pt x="83" y="45"/>
                  <a:pt x="83" y="44"/>
                </a:cubicBezTo>
                <a:close/>
                <a:moveTo>
                  <a:pt x="90" y="51"/>
                </a:moveTo>
                <a:cubicBezTo>
                  <a:pt x="90" y="60"/>
                  <a:pt x="90" y="60"/>
                  <a:pt x="90" y="60"/>
                </a:cubicBezTo>
                <a:cubicBezTo>
                  <a:pt x="81" y="60"/>
                  <a:pt x="81" y="60"/>
                  <a:pt x="81" y="60"/>
                </a:cubicBezTo>
                <a:cubicBezTo>
                  <a:pt x="81" y="51"/>
                  <a:pt x="81" y="51"/>
                  <a:pt x="81" y="51"/>
                </a:cubicBezTo>
                <a:lnTo>
                  <a:pt x="90" y="51"/>
                </a:lnTo>
                <a:close/>
                <a:moveTo>
                  <a:pt x="80" y="47"/>
                </a:moveTo>
                <a:cubicBezTo>
                  <a:pt x="80" y="50"/>
                  <a:pt x="80" y="50"/>
                  <a:pt x="80" y="50"/>
                </a:cubicBezTo>
                <a:cubicBezTo>
                  <a:pt x="71" y="50"/>
                  <a:pt x="71" y="50"/>
                  <a:pt x="71" y="50"/>
                </a:cubicBezTo>
                <a:cubicBezTo>
                  <a:pt x="71" y="46"/>
                  <a:pt x="71" y="46"/>
                  <a:pt x="71" y="46"/>
                </a:cubicBezTo>
                <a:cubicBezTo>
                  <a:pt x="78" y="46"/>
                  <a:pt x="78" y="46"/>
                  <a:pt x="78" y="46"/>
                </a:cubicBezTo>
                <a:cubicBezTo>
                  <a:pt x="78" y="47"/>
                  <a:pt x="79" y="47"/>
                  <a:pt x="80" y="47"/>
                </a:cubicBezTo>
                <a:close/>
                <a:moveTo>
                  <a:pt x="80" y="51"/>
                </a:moveTo>
                <a:cubicBezTo>
                  <a:pt x="80" y="60"/>
                  <a:pt x="80" y="60"/>
                  <a:pt x="80" y="60"/>
                </a:cubicBezTo>
                <a:cubicBezTo>
                  <a:pt x="71" y="60"/>
                  <a:pt x="71" y="60"/>
                  <a:pt x="71" y="60"/>
                </a:cubicBezTo>
                <a:cubicBezTo>
                  <a:pt x="71" y="51"/>
                  <a:pt x="71" y="51"/>
                  <a:pt x="71" y="51"/>
                </a:cubicBezTo>
                <a:lnTo>
                  <a:pt x="80" y="51"/>
                </a:lnTo>
                <a:close/>
                <a:moveTo>
                  <a:pt x="62" y="51"/>
                </a:moveTo>
                <a:cubicBezTo>
                  <a:pt x="71" y="51"/>
                  <a:pt x="71" y="51"/>
                  <a:pt x="71" y="51"/>
                </a:cubicBezTo>
                <a:cubicBezTo>
                  <a:pt x="71" y="60"/>
                  <a:pt x="71" y="60"/>
                  <a:pt x="71" y="60"/>
                </a:cubicBezTo>
                <a:cubicBezTo>
                  <a:pt x="62" y="60"/>
                  <a:pt x="62" y="60"/>
                  <a:pt x="62" y="60"/>
                </a:cubicBezTo>
                <a:lnTo>
                  <a:pt x="62" y="51"/>
                </a:lnTo>
                <a:close/>
                <a:moveTo>
                  <a:pt x="62" y="50"/>
                </a:moveTo>
                <a:cubicBezTo>
                  <a:pt x="62" y="45"/>
                  <a:pt x="62" y="45"/>
                  <a:pt x="62" y="45"/>
                </a:cubicBezTo>
                <a:cubicBezTo>
                  <a:pt x="71" y="46"/>
                  <a:pt x="71" y="46"/>
                  <a:pt x="71" y="46"/>
                </a:cubicBezTo>
                <a:cubicBezTo>
                  <a:pt x="71" y="50"/>
                  <a:pt x="71" y="50"/>
                  <a:pt x="71" y="50"/>
                </a:cubicBezTo>
                <a:lnTo>
                  <a:pt x="62" y="50"/>
                </a:lnTo>
                <a:close/>
                <a:moveTo>
                  <a:pt x="61" y="45"/>
                </a:moveTo>
                <a:cubicBezTo>
                  <a:pt x="61" y="50"/>
                  <a:pt x="61" y="50"/>
                  <a:pt x="61" y="50"/>
                </a:cubicBezTo>
                <a:cubicBezTo>
                  <a:pt x="52" y="50"/>
                  <a:pt x="52" y="50"/>
                  <a:pt x="52" y="50"/>
                </a:cubicBezTo>
                <a:cubicBezTo>
                  <a:pt x="52" y="44"/>
                  <a:pt x="52" y="44"/>
                  <a:pt x="52" y="44"/>
                </a:cubicBezTo>
                <a:lnTo>
                  <a:pt x="61" y="45"/>
                </a:lnTo>
                <a:close/>
                <a:moveTo>
                  <a:pt x="61" y="51"/>
                </a:moveTo>
                <a:cubicBezTo>
                  <a:pt x="61" y="60"/>
                  <a:pt x="61" y="60"/>
                  <a:pt x="61" y="60"/>
                </a:cubicBezTo>
                <a:cubicBezTo>
                  <a:pt x="52" y="60"/>
                  <a:pt x="52" y="60"/>
                  <a:pt x="52" y="60"/>
                </a:cubicBezTo>
                <a:cubicBezTo>
                  <a:pt x="52" y="51"/>
                  <a:pt x="52" y="51"/>
                  <a:pt x="52" y="51"/>
                </a:cubicBezTo>
                <a:lnTo>
                  <a:pt x="61" y="51"/>
                </a:lnTo>
                <a:close/>
                <a:moveTo>
                  <a:pt x="44" y="44"/>
                </a:moveTo>
                <a:cubicBezTo>
                  <a:pt x="52" y="44"/>
                  <a:pt x="52" y="44"/>
                  <a:pt x="52" y="44"/>
                </a:cubicBezTo>
                <a:cubicBezTo>
                  <a:pt x="52" y="50"/>
                  <a:pt x="52" y="50"/>
                  <a:pt x="52" y="50"/>
                </a:cubicBezTo>
                <a:cubicBezTo>
                  <a:pt x="42" y="50"/>
                  <a:pt x="42" y="50"/>
                  <a:pt x="42" y="50"/>
                </a:cubicBezTo>
                <a:cubicBezTo>
                  <a:pt x="42" y="45"/>
                  <a:pt x="42" y="45"/>
                  <a:pt x="42" y="45"/>
                </a:cubicBezTo>
                <a:cubicBezTo>
                  <a:pt x="43" y="45"/>
                  <a:pt x="44" y="44"/>
                  <a:pt x="44" y="44"/>
                </a:cubicBezTo>
                <a:close/>
                <a:moveTo>
                  <a:pt x="52" y="51"/>
                </a:moveTo>
                <a:cubicBezTo>
                  <a:pt x="52" y="60"/>
                  <a:pt x="52" y="60"/>
                  <a:pt x="52" y="60"/>
                </a:cubicBezTo>
                <a:cubicBezTo>
                  <a:pt x="42" y="60"/>
                  <a:pt x="42" y="60"/>
                  <a:pt x="42" y="60"/>
                </a:cubicBezTo>
                <a:cubicBezTo>
                  <a:pt x="42" y="51"/>
                  <a:pt x="42" y="51"/>
                  <a:pt x="42" y="51"/>
                </a:cubicBezTo>
                <a:lnTo>
                  <a:pt x="52" y="51"/>
                </a:lnTo>
                <a:close/>
                <a:moveTo>
                  <a:pt x="42" y="45"/>
                </a:moveTo>
                <a:cubicBezTo>
                  <a:pt x="42" y="45"/>
                  <a:pt x="42" y="45"/>
                  <a:pt x="42" y="45"/>
                </a:cubicBezTo>
                <a:cubicBezTo>
                  <a:pt x="42" y="50"/>
                  <a:pt x="42" y="50"/>
                  <a:pt x="42" y="50"/>
                </a:cubicBezTo>
                <a:cubicBezTo>
                  <a:pt x="33" y="50"/>
                  <a:pt x="33" y="50"/>
                  <a:pt x="33" y="50"/>
                </a:cubicBezTo>
                <a:cubicBezTo>
                  <a:pt x="41" y="45"/>
                  <a:pt x="41" y="45"/>
                  <a:pt x="41" y="45"/>
                </a:cubicBezTo>
                <a:cubicBezTo>
                  <a:pt x="41" y="45"/>
                  <a:pt x="42" y="45"/>
                  <a:pt x="42" y="45"/>
                </a:cubicBezTo>
                <a:close/>
                <a:moveTo>
                  <a:pt x="42" y="51"/>
                </a:moveTo>
                <a:cubicBezTo>
                  <a:pt x="42" y="60"/>
                  <a:pt x="42" y="60"/>
                  <a:pt x="42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51"/>
                  <a:pt x="33" y="51"/>
                  <a:pt x="33" y="51"/>
                </a:cubicBezTo>
                <a:lnTo>
                  <a:pt x="42" y="51"/>
                </a:lnTo>
                <a:close/>
                <a:moveTo>
                  <a:pt x="23" y="57"/>
                </a:moveTo>
                <a:cubicBezTo>
                  <a:pt x="32" y="51"/>
                  <a:pt x="32" y="51"/>
                  <a:pt x="32" y="51"/>
                </a:cubicBezTo>
                <a:cubicBezTo>
                  <a:pt x="32" y="60"/>
                  <a:pt x="32" y="60"/>
                  <a:pt x="32" y="60"/>
                </a:cubicBezTo>
                <a:cubicBezTo>
                  <a:pt x="23" y="60"/>
                  <a:pt x="23" y="60"/>
                  <a:pt x="23" y="60"/>
                </a:cubicBezTo>
                <a:lnTo>
                  <a:pt x="23" y="57"/>
                </a:lnTo>
                <a:close/>
                <a:moveTo>
                  <a:pt x="13" y="20"/>
                </a:moveTo>
                <a:cubicBezTo>
                  <a:pt x="4" y="20"/>
                  <a:pt x="4" y="20"/>
                  <a:pt x="4" y="20"/>
                </a:cubicBezTo>
                <a:cubicBezTo>
                  <a:pt x="4" y="11"/>
                  <a:pt x="4" y="11"/>
                  <a:pt x="4" y="11"/>
                </a:cubicBezTo>
                <a:cubicBezTo>
                  <a:pt x="13" y="11"/>
                  <a:pt x="13" y="11"/>
                  <a:pt x="13" y="11"/>
                </a:cubicBezTo>
                <a:lnTo>
                  <a:pt x="13" y="20"/>
                </a:lnTo>
                <a:close/>
                <a:moveTo>
                  <a:pt x="13" y="21"/>
                </a:moveTo>
                <a:cubicBezTo>
                  <a:pt x="13" y="30"/>
                  <a:pt x="13" y="30"/>
                  <a:pt x="13" y="30"/>
                </a:cubicBezTo>
                <a:cubicBezTo>
                  <a:pt x="4" y="30"/>
                  <a:pt x="4" y="30"/>
                  <a:pt x="4" y="30"/>
                </a:cubicBezTo>
                <a:cubicBezTo>
                  <a:pt x="4" y="21"/>
                  <a:pt x="4" y="21"/>
                  <a:pt x="4" y="21"/>
                </a:cubicBezTo>
                <a:lnTo>
                  <a:pt x="13" y="21"/>
                </a:lnTo>
                <a:close/>
                <a:moveTo>
                  <a:pt x="13" y="31"/>
                </a:moveTo>
                <a:cubicBezTo>
                  <a:pt x="13" y="40"/>
                  <a:pt x="13" y="40"/>
                  <a:pt x="13" y="40"/>
                </a:cubicBezTo>
                <a:cubicBezTo>
                  <a:pt x="4" y="40"/>
                  <a:pt x="4" y="40"/>
                  <a:pt x="4" y="40"/>
                </a:cubicBezTo>
                <a:cubicBezTo>
                  <a:pt x="4" y="31"/>
                  <a:pt x="4" y="31"/>
                  <a:pt x="4" y="31"/>
                </a:cubicBezTo>
                <a:lnTo>
                  <a:pt x="13" y="31"/>
                </a:lnTo>
                <a:close/>
                <a:moveTo>
                  <a:pt x="13" y="41"/>
                </a:moveTo>
                <a:cubicBezTo>
                  <a:pt x="13" y="50"/>
                  <a:pt x="13" y="50"/>
                  <a:pt x="13" y="50"/>
                </a:cubicBezTo>
                <a:cubicBezTo>
                  <a:pt x="4" y="50"/>
                  <a:pt x="4" y="50"/>
                  <a:pt x="4" y="50"/>
                </a:cubicBezTo>
                <a:cubicBezTo>
                  <a:pt x="4" y="41"/>
                  <a:pt x="4" y="41"/>
                  <a:pt x="4" y="41"/>
                </a:cubicBezTo>
                <a:lnTo>
                  <a:pt x="13" y="41"/>
                </a:lnTo>
                <a:close/>
                <a:moveTo>
                  <a:pt x="13" y="51"/>
                </a:moveTo>
                <a:cubicBezTo>
                  <a:pt x="13" y="58"/>
                  <a:pt x="13" y="58"/>
                  <a:pt x="13" y="58"/>
                </a:cubicBezTo>
                <a:cubicBezTo>
                  <a:pt x="11" y="60"/>
                  <a:pt x="11" y="60"/>
                  <a:pt x="11" y="60"/>
                </a:cubicBezTo>
                <a:cubicBezTo>
                  <a:pt x="4" y="60"/>
                  <a:pt x="4" y="60"/>
                  <a:pt x="4" y="60"/>
                </a:cubicBezTo>
                <a:cubicBezTo>
                  <a:pt x="4" y="51"/>
                  <a:pt x="4" y="51"/>
                  <a:pt x="4" y="51"/>
                </a:cubicBezTo>
                <a:lnTo>
                  <a:pt x="13" y="51"/>
                </a:lnTo>
                <a:close/>
                <a:moveTo>
                  <a:pt x="10" y="61"/>
                </a:moveTo>
                <a:cubicBezTo>
                  <a:pt x="4" y="65"/>
                  <a:pt x="4" y="65"/>
                  <a:pt x="4" y="65"/>
                </a:cubicBezTo>
                <a:cubicBezTo>
                  <a:pt x="4" y="65"/>
                  <a:pt x="4" y="65"/>
                  <a:pt x="4" y="65"/>
                </a:cubicBezTo>
                <a:cubicBezTo>
                  <a:pt x="4" y="61"/>
                  <a:pt x="4" y="61"/>
                  <a:pt x="4" y="61"/>
                </a:cubicBezTo>
                <a:lnTo>
                  <a:pt x="10" y="61"/>
                </a:lnTo>
                <a:close/>
                <a:moveTo>
                  <a:pt x="7" y="69"/>
                </a:moveTo>
                <a:cubicBezTo>
                  <a:pt x="13" y="64"/>
                  <a:pt x="13" y="64"/>
                  <a:pt x="13" y="64"/>
                </a:cubicBezTo>
                <a:cubicBezTo>
                  <a:pt x="13" y="69"/>
                  <a:pt x="13" y="69"/>
                  <a:pt x="13" y="69"/>
                </a:cubicBezTo>
                <a:cubicBezTo>
                  <a:pt x="7" y="69"/>
                  <a:pt x="7" y="69"/>
                  <a:pt x="7" y="69"/>
                </a:cubicBezTo>
                <a:close/>
                <a:moveTo>
                  <a:pt x="13" y="64"/>
                </a:moveTo>
                <a:cubicBezTo>
                  <a:pt x="18" y="61"/>
                  <a:pt x="18" y="61"/>
                  <a:pt x="18" y="61"/>
                </a:cubicBezTo>
                <a:cubicBezTo>
                  <a:pt x="23" y="61"/>
                  <a:pt x="23" y="61"/>
                  <a:pt x="23" y="61"/>
                </a:cubicBezTo>
                <a:cubicBezTo>
                  <a:pt x="23" y="69"/>
                  <a:pt x="23" y="69"/>
                  <a:pt x="23" y="69"/>
                </a:cubicBezTo>
                <a:cubicBezTo>
                  <a:pt x="13" y="69"/>
                  <a:pt x="13" y="69"/>
                  <a:pt x="13" y="69"/>
                </a:cubicBezTo>
                <a:lnTo>
                  <a:pt x="13" y="64"/>
                </a:lnTo>
                <a:close/>
                <a:moveTo>
                  <a:pt x="19" y="60"/>
                </a:moveTo>
                <a:cubicBezTo>
                  <a:pt x="23" y="58"/>
                  <a:pt x="23" y="58"/>
                  <a:pt x="23" y="58"/>
                </a:cubicBezTo>
                <a:cubicBezTo>
                  <a:pt x="23" y="60"/>
                  <a:pt x="23" y="60"/>
                  <a:pt x="23" y="60"/>
                </a:cubicBezTo>
                <a:lnTo>
                  <a:pt x="19" y="60"/>
                </a:lnTo>
                <a:close/>
                <a:moveTo>
                  <a:pt x="23" y="61"/>
                </a:moveTo>
                <a:cubicBezTo>
                  <a:pt x="32" y="61"/>
                  <a:pt x="32" y="61"/>
                  <a:pt x="32" y="61"/>
                </a:cubicBezTo>
                <a:cubicBezTo>
                  <a:pt x="32" y="69"/>
                  <a:pt x="32" y="69"/>
                  <a:pt x="32" y="69"/>
                </a:cubicBezTo>
                <a:cubicBezTo>
                  <a:pt x="23" y="69"/>
                  <a:pt x="23" y="69"/>
                  <a:pt x="23" y="69"/>
                </a:cubicBezTo>
                <a:lnTo>
                  <a:pt x="23" y="61"/>
                </a:lnTo>
                <a:close/>
                <a:moveTo>
                  <a:pt x="33" y="61"/>
                </a:moveTo>
                <a:cubicBezTo>
                  <a:pt x="42" y="61"/>
                  <a:pt x="42" y="61"/>
                  <a:pt x="42" y="61"/>
                </a:cubicBezTo>
                <a:cubicBezTo>
                  <a:pt x="42" y="69"/>
                  <a:pt x="42" y="69"/>
                  <a:pt x="42" y="69"/>
                </a:cubicBezTo>
                <a:cubicBezTo>
                  <a:pt x="33" y="69"/>
                  <a:pt x="33" y="69"/>
                  <a:pt x="33" y="69"/>
                </a:cubicBezTo>
                <a:lnTo>
                  <a:pt x="33" y="61"/>
                </a:lnTo>
                <a:close/>
                <a:moveTo>
                  <a:pt x="42" y="61"/>
                </a:moveTo>
                <a:cubicBezTo>
                  <a:pt x="52" y="61"/>
                  <a:pt x="52" y="61"/>
                  <a:pt x="52" y="61"/>
                </a:cubicBezTo>
                <a:cubicBezTo>
                  <a:pt x="52" y="69"/>
                  <a:pt x="52" y="69"/>
                  <a:pt x="52" y="69"/>
                </a:cubicBezTo>
                <a:cubicBezTo>
                  <a:pt x="42" y="69"/>
                  <a:pt x="42" y="69"/>
                  <a:pt x="42" y="69"/>
                </a:cubicBezTo>
                <a:lnTo>
                  <a:pt x="42" y="61"/>
                </a:lnTo>
                <a:close/>
                <a:moveTo>
                  <a:pt x="52" y="61"/>
                </a:moveTo>
                <a:cubicBezTo>
                  <a:pt x="61" y="61"/>
                  <a:pt x="61" y="61"/>
                  <a:pt x="61" y="61"/>
                </a:cubicBezTo>
                <a:cubicBezTo>
                  <a:pt x="61" y="69"/>
                  <a:pt x="61" y="69"/>
                  <a:pt x="61" y="69"/>
                </a:cubicBezTo>
                <a:cubicBezTo>
                  <a:pt x="52" y="69"/>
                  <a:pt x="52" y="69"/>
                  <a:pt x="52" y="69"/>
                </a:cubicBezTo>
                <a:lnTo>
                  <a:pt x="52" y="61"/>
                </a:lnTo>
                <a:close/>
                <a:moveTo>
                  <a:pt x="62" y="61"/>
                </a:moveTo>
                <a:cubicBezTo>
                  <a:pt x="71" y="61"/>
                  <a:pt x="71" y="61"/>
                  <a:pt x="71" y="61"/>
                </a:cubicBezTo>
                <a:cubicBezTo>
                  <a:pt x="71" y="69"/>
                  <a:pt x="71" y="69"/>
                  <a:pt x="71" y="69"/>
                </a:cubicBezTo>
                <a:cubicBezTo>
                  <a:pt x="62" y="69"/>
                  <a:pt x="62" y="69"/>
                  <a:pt x="62" y="69"/>
                </a:cubicBezTo>
                <a:lnTo>
                  <a:pt x="62" y="61"/>
                </a:lnTo>
                <a:close/>
                <a:moveTo>
                  <a:pt x="71" y="61"/>
                </a:moveTo>
                <a:cubicBezTo>
                  <a:pt x="80" y="61"/>
                  <a:pt x="80" y="61"/>
                  <a:pt x="80" y="61"/>
                </a:cubicBezTo>
                <a:cubicBezTo>
                  <a:pt x="80" y="69"/>
                  <a:pt x="80" y="69"/>
                  <a:pt x="80" y="69"/>
                </a:cubicBezTo>
                <a:cubicBezTo>
                  <a:pt x="71" y="69"/>
                  <a:pt x="71" y="69"/>
                  <a:pt x="71" y="69"/>
                </a:cubicBezTo>
                <a:lnTo>
                  <a:pt x="71" y="61"/>
                </a:lnTo>
                <a:close/>
                <a:moveTo>
                  <a:pt x="81" y="61"/>
                </a:moveTo>
                <a:cubicBezTo>
                  <a:pt x="90" y="61"/>
                  <a:pt x="90" y="61"/>
                  <a:pt x="90" y="61"/>
                </a:cubicBezTo>
                <a:cubicBezTo>
                  <a:pt x="90" y="69"/>
                  <a:pt x="90" y="69"/>
                  <a:pt x="90" y="69"/>
                </a:cubicBezTo>
                <a:cubicBezTo>
                  <a:pt x="81" y="69"/>
                  <a:pt x="81" y="69"/>
                  <a:pt x="81" y="69"/>
                </a:cubicBezTo>
                <a:lnTo>
                  <a:pt x="81" y="61"/>
                </a:lnTo>
                <a:close/>
                <a:moveTo>
                  <a:pt x="90" y="61"/>
                </a:moveTo>
                <a:cubicBezTo>
                  <a:pt x="100" y="61"/>
                  <a:pt x="100" y="61"/>
                  <a:pt x="100" y="61"/>
                </a:cubicBezTo>
                <a:cubicBezTo>
                  <a:pt x="100" y="69"/>
                  <a:pt x="100" y="69"/>
                  <a:pt x="100" y="69"/>
                </a:cubicBezTo>
                <a:cubicBezTo>
                  <a:pt x="90" y="69"/>
                  <a:pt x="90" y="69"/>
                  <a:pt x="90" y="69"/>
                </a:cubicBezTo>
                <a:lnTo>
                  <a:pt x="90" y="61"/>
                </a:lnTo>
                <a:close/>
                <a:moveTo>
                  <a:pt x="100" y="20"/>
                </a:moveTo>
                <a:cubicBezTo>
                  <a:pt x="95" y="20"/>
                  <a:pt x="95" y="20"/>
                  <a:pt x="95" y="20"/>
                </a:cubicBezTo>
                <a:cubicBezTo>
                  <a:pt x="100" y="11"/>
                  <a:pt x="100" y="11"/>
                  <a:pt x="100" y="11"/>
                </a:cubicBezTo>
                <a:lnTo>
                  <a:pt x="100" y="20"/>
                </a:lnTo>
                <a:close/>
                <a:moveTo>
                  <a:pt x="90" y="2"/>
                </a:moveTo>
                <a:cubicBezTo>
                  <a:pt x="99" y="2"/>
                  <a:pt x="99" y="2"/>
                  <a:pt x="99" y="2"/>
                </a:cubicBezTo>
                <a:cubicBezTo>
                  <a:pt x="97" y="2"/>
                  <a:pt x="97" y="4"/>
                  <a:pt x="97" y="5"/>
                </a:cubicBezTo>
                <a:cubicBezTo>
                  <a:pt x="97" y="6"/>
                  <a:pt x="97" y="6"/>
                  <a:pt x="97" y="6"/>
                </a:cubicBezTo>
                <a:cubicBezTo>
                  <a:pt x="95" y="10"/>
                  <a:pt x="95" y="10"/>
                  <a:pt x="95" y="10"/>
                </a:cubicBezTo>
                <a:cubicBezTo>
                  <a:pt x="90" y="10"/>
                  <a:pt x="90" y="10"/>
                  <a:pt x="90" y="10"/>
                </a:cubicBezTo>
                <a:lnTo>
                  <a:pt x="90" y="2"/>
                </a:lnTo>
                <a:close/>
                <a:moveTo>
                  <a:pt x="94" y="11"/>
                </a:moveTo>
                <a:cubicBezTo>
                  <a:pt x="90" y="19"/>
                  <a:pt x="90" y="19"/>
                  <a:pt x="90" y="19"/>
                </a:cubicBezTo>
                <a:cubicBezTo>
                  <a:pt x="90" y="11"/>
                  <a:pt x="90" y="11"/>
                  <a:pt x="90" y="11"/>
                </a:cubicBezTo>
                <a:lnTo>
                  <a:pt x="94" y="11"/>
                </a:lnTo>
                <a:close/>
                <a:moveTo>
                  <a:pt x="81" y="2"/>
                </a:moveTo>
                <a:cubicBezTo>
                  <a:pt x="90" y="2"/>
                  <a:pt x="90" y="2"/>
                  <a:pt x="90" y="2"/>
                </a:cubicBezTo>
                <a:cubicBezTo>
                  <a:pt x="90" y="10"/>
                  <a:pt x="90" y="10"/>
                  <a:pt x="90" y="10"/>
                </a:cubicBezTo>
                <a:cubicBezTo>
                  <a:pt x="81" y="10"/>
                  <a:pt x="81" y="10"/>
                  <a:pt x="81" y="10"/>
                </a:cubicBezTo>
                <a:lnTo>
                  <a:pt x="81" y="2"/>
                </a:lnTo>
                <a:close/>
                <a:moveTo>
                  <a:pt x="81" y="11"/>
                </a:moveTo>
                <a:cubicBezTo>
                  <a:pt x="90" y="11"/>
                  <a:pt x="90" y="11"/>
                  <a:pt x="90" y="11"/>
                </a:cubicBezTo>
                <a:cubicBezTo>
                  <a:pt x="90" y="19"/>
                  <a:pt x="90" y="19"/>
                  <a:pt x="90" y="19"/>
                </a:cubicBezTo>
                <a:cubicBezTo>
                  <a:pt x="90" y="20"/>
                  <a:pt x="90" y="20"/>
                  <a:pt x="90" y="20"/>
                </a:cubicBezTo>
                <a:cubicBezTo>
                  <a:pt x="81" y="20"/>
                  <a:pt x="81" y="20"/>
                  <a:pt x="81" y="20"/>
                </a:cubicBezTo>
                <a:lnTo>
                  <a:pt x="81" y="11"/>
                </a:lnTo>
                <a:close/>
                <a:moveTo>
                  <a:pt x="81" y="21"/>
                </a:moveTo>
                <a:cubicBezTo>
                  <a:pt x="89" y="21"/>
                  <a:pt x="89" y="21"/>
                  <a:pt x="89" y="21"/>
                </a:cubicBezTo>
                <a:cubicBezTo>
                  <a:pt x="85" y="30"/>
                  <a:pt x="85" y="30"/>
                  <a:pt x="85" y="30"/>
                </a:cubicBezTo>
                <a:cubicBezTo>
                  <a:pt x="81" y="30"/>
                  <a:pt x="81" y="30"/>
                  <a:pt x="81" y="30"/>
                </a:cubicBezTo>
                <a:lnTo>
                  <a:pt x="81" y="21"/>
                </a:lnTo>
                <a:close/>
                <a:moveTo>
                  <a:pt x="84" y="31"/>
                </a:moveTo>
                <a:cubicBezTo>
                  <a:pt x="81" y="38"/>
                  <a:pt x="81" y="38"/>
                  <a:pt x="81" y="38"/>
                </a:cubicBezTo>
                <a:cubicBezTo>
                  <a:pt x="81" y="31"/>
                  <a:pt x="81" y="31"/>
                  <a:pt x="81" y="31"/>
                </a:cubicBezTo>
                <a:lnTo>
                  <a:pt x="84" y="31"/>
                </a:lnTo>
                <a:close/>
                <a:moveTo>
                  <a:pt x="71" y="2"/>
                </a:moveTo>
                <a:cubicBezTo>
                  <a:pt x="80" y="2"/>
                  <a:pt x="80" y="2"/>
                  <a:pt x="80" y="2"/>
                </a:cubicBezTo>
                <a:cubicBezTo>
                  <a:pt x="80" y="10"/>
                  <a:pt x="80" y="10"/>
                  <a:pt x="80" y="10"/>
                </a:cubicBezTo>
                <a:cubicBezTo>
                  <a:pt x="71" y="10"/>
                  <a:pt x="71" y="10"/>
                  <a:pt x="71" y="10"/>
                </a:cubicBezTo>
                <a:lnTo>
                  <a:pt x="71" y="2"/>
                </a:lnTo>
                <a:close/>
                <a:moveTo>
                  <a:pt x="71" y="11"/>
                </a:moveTo>
                <a:cubicBezTo>
                  <a:pt x="80" y="11"/>
                  <a:pt x="80" y="11"/>
                  <a:pt x="80" y="11"/>
                </a:cubicBezTo>
                <a:cubicBezTo>
                  <a:pt x="80" y="20"/>
                  <a:pt x="80" y="20"/>
                  <a:pt x="80" y="20"/>
                </a:cubicBezTo>
                <a:cubicBezTo>
                  <a:pt x="71" y="20"/>
                  <a:pt x="71" y="20"/>
                  <a:pt x="71" y="20"/>
                </a:cubicBezTo>
                <a:lnTo>
                  <a:pt x="71" y="11"/>
                </a:lnTo>
                <a:close/>
                <a:moveTo>
                  <a:pt x="71" y="21"/>
                </a:moveTo>
                <a:cubicBezTo>
                  <a:pt x="80" y="21"/>
                  <a:pt x="80" y="21"/>
                  <a:pt x="80" y="21"/>
                </a:cubicBezTo>
                <a:cubicBezTo>
                  <a:pt x="80" y="30"/>
                  <a:pt x="80" y="30"/>
                  <a:pt x="80" y="30"/>
                </a:cubicBezTo>
                <a:cubicBezTo>
                  <a:pt x="71" y="30"/>
                  <a:pt x="71" y="30"/>
                  <a:pt x="71" y="30"/>
                </a:cubicBezTo>
                <a:lnTo>
                  <a:pt x="71" y="21"/>
                </a:lnTo>
                <a:close/>
                <a:moveTo>
                  <a:pt x="71" y="31"/>
                </a:moveTo>
                <a:cubicBezTo>
                  <a:pt x="80" y="31"/>
                  <a:pt x="80" y="31"/>
                  <a:pt x="80" y="31"/>
                </a:cubicBezTo>
                <a:cubicBezTo>
                  <a:pt x="80" y="38"/>
                  <a:pt x="80" y="38"/>
                  <a:pt x="80" y="38"/>
                </a:cubicBezTo>
                <a:cubicBezTo>
                  <a:pt x="79" y="40"/>
                  <a:pt x="79" y="40"/>
                  <a:pt x="79" y="40"/>
                </a:cubicBezTo>
                <a:cubicBezTo>
                  <a:pt x="71" y="40"/>
                  <a:pt x="71" y="40"/>
                  <a:pt x="71" y="40"/>
                </a:cubicBezTo>
                <a:lnTo>
                  <a:pt x="71" y="31"/>
                </a:lnTo>
                <a:close/>
                <a:moveTo>
                  <a:pt x="79" y="41"/>
                </a:moveTo>
                <a:cubicBezTo>
                  <a:pt x="78" y="41"/>
                  <a:pt x="78" y="41"/>
                  <a:pt x="78" y="41"/>
                </a:cubicBezTo>
                <a:cubicBezTo>
                  <a:pt x="71" y="41"/>
                  <a:pt x="71" y="41"/>
                  <a:pt x="71" y="41"/>
                </a:cubicBezTo>
                <a:cubicBezTo>
                  <a:pt x="71" y="41"/>
                  <a:pt x="71" y="41"/>
                  <a:pt x="71" y="41"/>
                </a:cubicBezTo>
                <a:lnTo>
                  <a:pt x="79" y="41"/>
                </a:lnTo>
                <a:close/>
                <a:moveTo>
                  <a:pt x="62" y="2"/>
                </a:moveTo>
                <a:cubicBezTo>
                  <a:pt x="71" y="2"/>
                  <a:pt x="71" y="2"/>
                  <a:pt x="71" y="2"/>
                </a:cubicBezTo>
                <a:cubicBezTo>
                  <a:pt x="71" y="10"/>
                  <a:pt x="71" y="10"/>
                  <a:pt x="71" y="10"/>
                </a:cubicBezTo>
                <a:cubicBezTo>
                  <a:pt x="62" y="10"/>
                  <a:pt x="62" y="10"/>
                  <a:pt x="62" y="10"/>
                </a:cubicBezTo>
                <a:lnTo>
                  <a:pt x="62" y="2"/>
                </a:lnTo>
                <a:close/>
                <a:moveTo>
                  <a:pt x="62" y="11"/>
                </a:moveTo>
                <a:cubicBezTo>
                  <a:pt x="71" y="11"/>
                  <a:pt x="71" y="11"/>
                  <a:pt x="71" y="11"/>
                </a:cubicBezTo>
                <a:cubicBezTo>
                  <a:pt x="71" y="20"/>
                  <a:pt x="71" y="20"/>
                  <a:pt x="71" y="20"/>
                </a:cubicBezTo>
                <a:cubicBezTo>
                  <a:pt x="62" y="20"/>
                  <a:pt x="62" y="20"/>
                  <a:pt x="62" y="20"/>
                </a:cubicBezTo>
                <a:lnTo>
                  <a:pt x="62" y="11"/>
                </a:lnTo>
                <a:close/>
                <a:moveTo>
                  <a:pt x="62" y="21"/>
                </a:moveTo>
                <a:cubicBezTo>
                  <a:pt x="71" y="21"/>
                  <a:pt x="71" y="21"/>
                  <a:pt x="71" y="21"/>
                </a:cubicBezTo>
                <a:cubicBezTo>
                  <a:pt x="71" y="30"/>
                  <a:pt x="71" y="30"/>
                  <a:pt x="71" y="30"/>
                </a:cubicBezTo>
                <a:cubicBezTo>
                  <a:pt x="62" y="30"/>
                  <a:pt x="62" y="30"/>
                  <a:pt x="62" y="30"/>
                </a:cubicBezTo>
                <a:lnTo>
                  <a:pt x="62" y="21"/>
                </a:lnTo>
                <a:close/>
                <a:moveTo>
                  <a:pt x="62" y="31"/>
                </a:moveTo>
                <a:cubicBezTo>
                  <a:pt x="71" y="31"/>
                  <a:pt x="71" y="31"/>
                  <a:pt x="71" y="31"/>
                </a:cubicBezTo>
                <a:cubicBezTo>
                  <a:pt x="71" y="40"/>
                  <a:pt x="71" y="40"/>
                  <a:pt x="71" y="40"/>
                </a:cubicBezTo>
                <a:cubicBezTo>
                  <a:pt x="62" y="40"/>
                  <a:pt x="62" y="40"/>
                  <a:pt x="62" y="40"/>
                </a:cubicBezTo>
                <a:lnTo>
                  <a:pt x="62" y="31"/>
                </a:lnTo>
                <a:close/>
                <a:moveTo>
                  <a:pt x="52" y="2"/>
                </a:moveTo>
                <a:cubicBezTo>
                  <a:pt x="61" y="2"/>
                  <a:pt x="61" y="2"/>
                  <a:pt x="61" y="2"/>
                </a:cubicBezTo>
                <a:cubicBezTo>
                  <a:pt x="61" y="10"/>
                  <a:pt x="61" y="10"/>
                  <a:pt x="61" y="10"/>
                </a:cubicBezTo>
                <a:cubicBezTo>
                  <a:pt x="52" y="10"/>
                  <a:pt x="52" y="10"/>
                  <a:pt x="52" y="10"/>
                </a:cubicBezTo>
                <a:lnTo>
                  <a:pt x="52" y="2"/>
                </a:lnTo>
                <a:close/>
                <a:moveTo>
                  <a:pt x="52" y="11"/>
                </a:moveTo>
                <a:cubicBezTo>
                  <a:pt x="61" y="11"/>
                  <a:pt x="61" y="11"/>
                  <a:pt x="61" y="11"/>
                </a:cubicBezTo>
                <a:cubicBezTo>
                  <a:pt x="61" y="20"/>
                  <a:pt x="61" y="20"/>
                  <a:pt x="61" y="20"/>
                </a:cubicBezTo>
                <a:cubicBezTo>
                  <a:pt x="52" y="20"/>
                  <a:pt x="52" y="20"/>
                  <a:pt x="52" y="20"/>
                </a:cubicBezTo>
                <a:lnTo>
                  <a:pt x="52" y="11"/>
                </a:lnTo>
                <a:close/>
                <a:moveTo>
                  <a:pt x="52" y="21"/>
                </a:moveTo>
                <a:cubicBezTo>
                  <a:pt x="61" y="21"/>
                  <a:pt x="61" y="21"/>
                  <a:pt x="61" y="21"/>
                </a:cubicBezTo>
                <a:cubicBezTo>
                  <a:pt x="61" y="30"/>
                  <a:pt x="61" y="30"/>
                  <a:pt x="61" y="30"/>
                </a:cubicBezTo>
                <a:cubicBezTo>
                  <a:pt x="52" y="30"/>
                  <a:pt x="52" y="30"/>
                  <a:pt x="52" y="30"/>
                </a:cubicBezTo>
                <a:lnTo>
                  <a:pt x="52" y="21"/>
                </a:lnTo>
                <a:close/>
                <a:moveTo>
                  <a:pt x="61" y="31"/>
                </a:moveTo>
                <a:cubicBezTo>
                  <a:pt x="61" y="40"/>
                  <a:pt x="61" y="40"/>
                  <a:pt x="61" y="40"/>
                </a:cubicBezTo>
                <a:cubicBezTo>
                  <a:pt x="61" y="40"/>
                  <a:pt x="61" y="40"/>
                  <a:pt x="61" y="40"/>
                </a:cubicBezTo>
                <a:cubicBezTo>
                  <a:pt x="52" y="40"/>
                  <a:pt x="52" y="40"/>
                  <a:pt x="52" y="40"/>
                </a:cubicBezTo>
                <a:cubicBezTo>
                  <a:pt x="52" y="31"/>
                  <a:pt x="52" y="31"/>
                  <a:pt x="52" y="31"/>
                </a:cubicBezTo>
                <a:lnTo>
                  <a:pt x="61" y="31"/>
                </a:lnTo>
                <a:close/>
                <a:moveTo>
                  <a:pt x="42" y="2"/>
                </a:moveTo>
                <a:cubicBezTo>
                  <a:pt x="52" y="2"/>
                  <a:pt x="52" y="2"/>
                  <a:pt x="52" y="2"/>
                </a:cubicBezTo>
                <a:cubicBezTo>
                  <a:pt x="52" y="10"/>
                  <a:pt x="52" y="10"/>
                  <a:pt x="52" y="10"/>
                </a:cubicBezTo>
                <a:cubicBezTo>
                  <a:pt x="42" y="10"/>
                  <a:pt x="42" y="10"/>
                  <a:pt x="42" y="10"/>
                </a:cubicBezTo>
                <a:lnTo>
                  <a:pt x="42" y="2"/>
                </a:lnTo>
                <a:close/>
                <a:moveTo>
                  <a:pt x="42" y="11"/>
                </a:moveTo>
                <a:cubicBezTo>
                  <a:pt x="52" y="11"/>
                  <a:pt x="52" y="11"/>
                  <a:pt x="52" y="11"/>
                </a:cubicBezTo>
                <a:cubicBezTo>
                  <a:pt x="52" y="20"/>
                  <a:pt x="52" y="20"/>
                  <a:pt x="52" y="20"/>
                </a:cubicBezTo>
                <a:cubicBezTo>
                  <a:pt x="42" y="20"/>
                  <a:pt x="42" y="20"/>
                  <a:pt x="42" y="20"/>
                </a:cubicBezTo>
                <a:lnTo>
                  <a:pt x="42" y="11"/>
                </a:lnTo>
                <a:close/>
                <a:moveTo>
                  <a:pt x="42" y="21"/>
                </a:moveTo>
                <a:cubicBezTo>
                  <a:pt x="52" y="21"/>
                  <a:pt x="52" y="21"/>
                  <a:pt x="52" y="21"/>
                </a:cubicBezTo>
                <a:cubicBezTo>
                  <a:pt x="52" y="30"/>
                  <a:pt x="52" y="30"/>
                  <a:pt x="52" y="30"/>
                </a:cubicBezTo>
                <a:cubicBezTo>
                  <a:pt x="42" y="30"/>
                  <a:pt x="42" y="30"/>
                  <a:pt x="42" y="30"/>
                </a:cubicBezTo>
                <a:lnTo>
                  <a:pt x="42" y="21"/>
                </a:lnTo>
                <a:close/>
                <a:moveTo>
                  <a:pt x="52" y="31"/>
                </a:moveTo>
                <a:cubicBezTo>
                  <a:pt x="52" y="40"/>
                  <a:pt x="52" y="40"/>
                  <a:pt x="52" y="40"/>
                </a:cubicBezTo>
                <a:cubicBezTo>
                  <a:pt x="44" y="39"/>
                  <a:pt x="44" y="39"/>
                  <a:pt x="44" y="39"/>
                </a:cubicBezTo>
                <a:cubicBezTo>
                  <a:pt x="43" y="39"/>
                  <a:pt x="43" y="38"/>
                  <a:pt x="42" y="38"/>
                </a:cubicBezTo>
                <a:cubicBezTo>
                  <a:pt x="42" y="31"/>
                  <a:pt x="42" y="31"/>
                  <a:pt x="42" y="31"/>
                </a:cubicBezTo>
                <a:lnTo>
                  <a:pt x="52" y="31"/>
                </a:lnTo>
                <a:close/>
                <a:moveTo>
                  <a:pt x="33" y="2"/>
                </a:moveTo>
                <a:cubicBezTo>
                  <a:pt x="42" y="2"/>
                  <a:pt x="42" y="2"/>
                  <a:pt x="42" y="2"/>
                </a:cubicBezTo>
                <a:cubicBezTo>
                  <a:pt x="42" y="10"/>
                  <a:pt x="42" y="10"/>
                  <a:pt x="42" y="10"/>
                </a:cubicBezTo>
                <a:cubicBezTo>
                  <a:pt x="33" y="10"/>
                  <a:pt x="33" y="10"/>
                  <a:pt x="33" y="10"/>
                </a:cubicBezTo>
                <a:lnTo>
                  <a:pt x="33" y="2"/>
                </a:lnTo>
                <a:close/>
                <a:moveTo>
                  <a:pt x="33" y="11"/>
                </a:moveTo>
                <a:cubicBezTo>
                  <a:pt x="42" y="11"/>
                  <a:pt x="42" y="11"/>
                  <a:pt x="42" y="11"/>
                </a:cubicBezTo>
                <a:cubicBezTo>
                  <a:pt x="42" y="20"/>
                  <a:pt x="42" y="20"/>
                  <a:pt x="42" y="20"/>
                </a:cubicBezTo>
                <a:cubicBezTo>
                  <a:pt x="33" y="20"/>
                  <a:pt x="33" y="20"/>
                  <a:pt x="33" y="20"/>
                </a:cubicBezTo>
                <a:lnTo>
                  <a:pt x="33" y="11"/>
                </a:lnTo>
                <a:close/>
                <a:moveTo>
                  <a:pt x="33" y="21"/>
                </a:moveTo>
                <a:cubicBezTo>
                  <a:pt x="42" y="21"/>
                  <a:pt x="42" y="21"/>
                  <a:pt x="42" y="21"/>
                </a:cubicBezTo>
                <a:cubicBezTo>
                  <a:pt x="42" y="30"/>
                  <a:pt x="42" y="30"/>
                  <a:pt x="42" y="30"/>
                </a:cubicBezTo>
                <a:cubicBezTo>
                  <a:pt x="33" y="30"/>
                  <a:pt x="33" y="30"/>
                  <a:pt x="33" y="30"/>
                </a:cubicBezTo>
                <a:lnTo>
                  <a:pt x="33" y="21"/>
                </a:lnTo>
                <a:close/>
                <a:moveTo>
                  <a:pt x="33" y="31"/>
                </a:moveTo>
                <a:cubicBezTo>
                  <a:pt x="42" y="31"/>
                  <a:pt x="42" y="31"/>
                  <a:pt x="42" y="31"/>
                </a:cubicBezTo>
                <a:cubicBezTo>
                  <a:pt x="42" y="38"/>
                  <a:pt x="42" y="38"/>
                  <a:pt x="42" y="38"/>
                </a:cubicBezTo>
                <a:cubicBezTo>
                  <a:pt x="42" y="38"/>
                  <a:pt x="42" y="38"/>
                  <a:pt x="42" y="38"/>
                </a:cubicBezTo>
                <a:cubicBezTo>
                  <a:pt x="40" y="38"/>
                  <a:pt x="39" y="39"/>
                  <a:pt x="39" y="40"/>
                </a:cubicBezTo>
                <a:cubicBezTo>
                  <a:pt x="33" y="40"/>
                  <a:pt x="33" y="40"/>
                  <a:pt x="33" y="40"/>
                </a:cubicBezTo>
                <a:lnTo>
                  <a:pt x="33" y="31"/>
                </a:lnTo>
                <a:close/>
                <a:moveTo>
                  <a:pt x="38" y="41"/>
                </a:moveTo>
                <a:cubicBezTo>
                  <a:pt x="33" y="45"/>
                  <a:pt x="33" y="45"/>
                  <a:pt x="33" y="45"/>
                </a:cubicBezTo>
                <a:cubicBezTo>
                  <a:pt x="33" y="41"/>
                  <a:pt x="33" y="41"/>
                  <a:pt x="33" y="41"/>
                </a:cubicBezTo>
                <a:lnTo>
                  <a:pt x="38" y="41"/>
                </a:lnTo>
                <a:close/>
                <a:moveTo>
                  <a:pt x="23" y="2"/>
                </a:moveTo>
                <a:cubicBezTo>
                  <a:pt x="32" y="2"/>
                  <a:pt x="32" y="2"/>
                  <a:pt x="32" y="2"/>
                </a:cubicBezTo>
                <a:cubicBezTo>
                  <a:pt x="32" y="10"/>
                  <a:pt x="32" y="10"/>
                  <a:pt x="32" y="10"/>
                </a:cubicBezTo>
                <a:cubicBezTo>
                  <a:pt x="23" y="10"/>
                  <a:pt x="23" y="10"/>
                  <a:pt x="23" y="10"/>
                </a:cubicBezTo>
                <a:lnTo>
                  <a:pt x="23" y="2"/>
                </a:lnTo>
                <a:close/>
                <a:moveTo>
                  <a:pt x="23" y="11"/>
                </a:moveTo>
                <a:cubicBezTo>
                  <a:pt x="32" y="11"/>
                  <a:pt x="32" y="11"/>
                  <a:pt x="32" y="11"/>
                </a:cubicBezTo>
                <a:cubicBezTo>
                  <a:pt x="32" y="20"/>
                  <a:pt x="32" y="20"/>
                  <a:pt x="32" y="20"/>
                </a:cubicBezTo>
                <a:cubicBezTo>
                  <a:pt x="23" y="20"/>
                  <a:pt x="23" y="20"/>
                  <a:pt x="23" y="20"/>
                </a:cubicBezTo>
                <a:lnTo>
                  <a:pt x="23" y="11"/>
                </a:lnTo>
                <a:close/>
                <a:moveTo>
                  <a:pt x="23" y="21"/>
                </a:moveTo>
                <a:cubicBezTo>
                  <a:pt x="32" y="21"/>
                  <a:pt x="32" y="21"/>
                  <a:pt x="32" y="21"/>
                </a:cubicBezTo>
                <a:cubicBezTo>
                  <a:pt x="32" y="30"/>
                  <a:pt x="32" y="30"/>
                  <a:pt x="32" y="30"/>
                </a:cubicBezTo>
                <a:cubicBezTo>
                  <a:pt x="23" y="30"/>
                  <a:pt x="23" y="30"/>
                  <a:pt x="23" y="30"/>
                </a:cubicBezTo>
                <a:lnTo>
                  <a:pt x="23" y="21"/>
                </a:lnTo>
                <a:close/>
                <a:moveTo>
                  <a:pt x="23" y="31"/>
                </a:moveTo>
                <a:cubicBezTo>
                  <a:pt x="32" y="31"/>
                  <a:pt x="32" y="31"/>
                  <a:pt x="32" y="31"/>
                </a:cubicBezTo>
                <a:cubicBezTo>
                  <a:pt x="32" y="40"/>
                  <a:pt x="32" y="40"/>
                  <a:pt x="32" y="40"/>
                </a:cubicBezTo>
                <a:cubicBezTo>
                  <a:pt x="23" y="40"/>
                  <a:pt x="23" y="40"/>
                  <a:pt x="23" y="40"/>
                </a:cubicBezTo>
                <a:lnTo>
                  <a:pt x="23" y="31"/>
                </a:lnTo>
                <a:close/>
                <a:moveTo>
                  <a:pt x="23" y="41"/>
                </a:moveTo>
                <a:cubicBezTo>
                  <a:pt x="32" y="41"/>
                  <a:pt x="32" y="41"/>
                  <a:pt x="32" y="41"/>
                </a:cubicBezTo>
                <a:cubicBezTo>
                  <a:pt x="32" y="45"/>
                  <a:pt x="32" y="45"/>
                  <a:pt x="32" y="45"/>
                </a:cubicBezTo>
                <a:cubicBezTo>
                  <a:pt x="25" y="50"/>
                  <a:pt x="25" y="50"/>
                  <a:pt x="25" y="50"/>
                </a:cubicBezTo>
                <a:cubicBezTo>
                  <a:pt x="23" y="50"/>
                  <a:pt x="23" y="50"/>
                  <a:pt x="23" y="50"/>
                </a:cubicBezTo>
                <a:lnTo>
                  <a:pt x="23" y="41"/>
                </a:lnTo>
                <a:close/>
                <a:moveTo>
                  <a:pt x="24" y="51"/>
                </a:moveTo>
                <a:cubicBezTo>
                  <a:pt x="23" y="51"/>
                  <a:pt x="23" y="51"/>
                  <a:pt x="23" y="51"/>
                </a:cubicBezTo>
                <a:cubicBezTo>
                  <a:pt x="23" y="51"/>
                  <a:pt x="23" y="51"/>
                  <a:pt x="23" y="51"/>
                </a:cubicBezTo>
                <a:lnTo>
                  <a:pt x="24" y="51"/>
                </a:lnTo>
                <a:close/>
                <a:moveTo>
                  <a:pt x="13" y="2"/>
                </a:moveTo>
                <a:cubicBezTo>
                  <a:pt x="23" y="2"/>
                  <a:pt x="23" y="2"/>
                  <a:pt x="23" y="2"/>
                </a:cubicBezTo>
                <a:cubicBezTo>
                  <a:pt x="23" y="10"/>
                  <a:pt x="23" y="10"/>
                  <a:pt x="23" y="10"/>
                </a:cubicBezTo>
                <a:cubicBezTo>
                  <a:pt x="13" y="10"/>
                  <a:pt x="13" y="10"/>
                  <a:pt x="13" y="10"/>
                </a:cubicBezTo>
                <a:lnTo>
                  <a:pt x="13" y="2"/>
                </a:lnTo>
                <a:close/>
                <a:moveTo>
                  <a:pt x="13" y="11"/>
                </a:moveTo>
                <a:cubicBezTo>
                  <a:pt x="23" y="11"/>
                  <a:pt x="23" y="11"/>
                  <a:pt x="23" y="11"/>
                </a:cubicBezTo>
                <a:cubicBezTo>
                  <a:pt x="23" y="20"/>
                  <a:pt x="23" y="20"/>
                  <a:pt x="23" y="20"/>
                </a:cubicBezTo>
                <a:cubicBezTo>
                  <a:pt x="13" y="20"/>
                  <a:pt x="13" y="20"/>
                  <a:pt x="13" y="20"/>
                </a:cubicBezTo>
                <a:lnTo>
                  <a:pt x="13" y="11"/>
                </a:lnTo>
                <a:close/>
                <a:moveTo>
                  <a:pt x="13" y="21"/>
                </a:moveTo>
                <a:cubicBezTo>
                  <a:pt x="23" y="21"/>
                  <a:pt x="23" y="21"/>
                  <a:pt x="23" y="21"/>
                </a:cubicBezTo>
                <a:cubicBezTo>
                  <a:pt x="23" y="30"/>
                  <a:pt x="23" y="30"/>
                  <a:pt x="23" y="30"/>
                </a:cubicBezTo>
                <a:cubicBezTo>
                  <a:pt x="13" y="30"/>
                  <a:pt x="13" y="30"/>
                  <a:pt x="13" y="30"/>
                </a:cubicBezTo>
                <a:lnTo>
                  <a:pt x="13" y="21"/>
                </a:lnTo>
                <a:close/>
                <a:moveTo>
                  <a:pt x="13" y="31"/>
                </a:moveTo>
                <a:cubicBezTo>
                  <a:pt x="23" y="31"/>
                  <a:pt x="23" y="31"/>
                  <a:pt x="23" y="31"/>
                </a:cubicBezTo>
                <a:cubicBezTo>
                  <a:pt x="23" y="40"/>
                  <a:pt x="23" y="40"/>
                  <a:pt x="23" y="40"/>
                </a:cubicBezTo>
                <a:cubicBezTo>
                  <a:pt x="13" y="40"/>
                  <a:pt x="13" y="40"/>
                  <a:pt x="13" y="40"/>
                </a:cubicBezTo>
                <a:lnTo>
                  <a:pt x="13" y="31"/>
                </a:lnTo>
                <a:close/>
                <a:moveTo>
                  <a:pt x="13" y="41"/>
                </a:moveTo>
                <a:cubicBezTo>
                  <a:pt x="23" y="41"/>
                  <a:pt x="23" y="41"/>
                  <a:pt x="23" y="41"/>
                </a:cubicBezTo>
                <a:cubicBezTo>
                  <a:pt x="23" y="50"/>
                  <a:pt x="23" y="50"/>
                  <a:pt x="23" y="50"/>
                </a:cubicBezTo>
                <a:cubicBezTo>
                  <a:pt x="13" y="50"/>
                  <a:pt x="13" y="50"/>
                  <a:pt x="13" y="50"/>
                </a:cubicBezTo>
                <a:lnTo>
                  <a:pt x="13" y="41"/>
                </a:lnTo>
                <a:close/>
                <a:moveTo>
                  <a:pt x="23" y="51"/>
                </a:moveTo>
                <a:cubicBezTo>
                  <a:pt x="23" y="52"/>
                  <a:pt x="23" y="52"/>
                  <a:pt x="23" y="52"/>
                </a:cubicBezTo>
                <a:cubicBezTo>
                  <a:pt x="13" y="58"/>
                  <a:pt x="13" y="58"/>
                  <a:pt x="13" y="58"/>
                </a:cubicBezTo>
                <a:cubicBezTo>
                  <a:pt x="13" y="51"/>
                  <a:pt x="13" y="51"/>
                  <a:pt x="13" y="51"/>
                </a:cubicBezTo>
                <a:lnTo>
                  <a:pt x="23" y="51"/>
                </a:lnTo>
                <a:close/>
                <a:moveTo>
                  <a:pt x="13" y="2"/>
                </a:moveTo>
                <a:cubicBezTo>
                  <a:pt x="13" y="10"/>
                  <a:pt x="13" y="10"/>
                  <a:pt x="13" y="10"/>
                </a:cubicBezTo>
                <a:cubicBezTo>
                  <a:pt x="4" y="10"/>
                  <a:pt x="4" y="10"/>
                  <a:pt x="4" y="10"/>
                </a:cubicBezTo>
                <a:cubicBezTo>
                  <a:pt x="4" y="2"/>
                  <a:pt x="4" y="2"/>
                  <a:pt x="4" y="2"/>
                </a:cubicBezTo>
                <a:lnTo>
                  <a:pt x="13" y="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04" tIns="60952" rIns="121904" bIns="6095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淘宝网chenying0907出品 63" descr="D:\51PPT模板网\51pptmoban.com\图片.jpg"/>
          <p:cNvSpPr>
            <a:spLocks noEditPoints="1"/>
          </p:cNvSpPr>
          <p:nvPr/>
        </p:nvSpPr>
        <p:spPr bwMode="auto">
          <a:xfrm>
            <a:off x="8754188" y="2244518"/>
            <a:ext cx="1138653" cy="950137"/>
          </a:xfrm>
          <a:custGeom>
            <a:gdLst>
              <a:gd name="T0" fmla="*/ 0 w 100"/>
              <a:gd name="T1" fmla="*/ 22 h 82"/>
              <a:gd name="T2" fmla="*/ 13 w 100"/>
              <a:gd name="T3" fmla="*/ 64 h 82"/>
              <a:gd name="T4" fmla="*/ 14 w 100"/>
              <a:gd name="T5" fmla="*/ 66 h 82"/>
              <a:gd name="T6" fmla="*/ 15 w 100"/>
              <a:gd name="T7" fmla="*/ 67 h 82"/>
              <a:gd name="T8" fmla="*/ 19 w 100"/>
              <a:gd name="T9" fmla="*/ 67 h 82"/>
              <a:gd name="T10" fmla="*/ 16 w 100"/>
              <a:gd name="T11" fmla="*/ 73 h 82"/>
              <a:gd name="T12" fmla="*/ 25 w 100"/>
              <a:gd name="T13" fmla="*/ 82 h 82"/>
              <a:gd name="T14" fmla="*/ 33 w 100"/>
              <a:gd name="T15" fmla="*/ 73 h 82"/>
              <a:gd name="T16" fmla="*/ 30 w 100"/>
              <a:gd name="T17" fmla="*/ 67 h 82"/>
              <a:gd name="T18" fmla="*/ 51 w 100"/>
              <a:gd name="T19" fmla="*/ 67 h 82"/>
              <a:gd name="T20" fmla="*/ 48 w 100"/>
              <a:gd name="T21" fmla="*/ 73 h 82"/>
              <a:gd name="T22" fmla="*/ 56 w 100"/>
              <a:gd name="T23" fmla="*/ 82 h 82"/>
              <a:gd name="T24" fmla="*/ 64 w 100"/>
              <a:gd name="T25" fmla="*/ 73 h 82"/>
              <a:gd name="T26" fmla="*/ 61 w 100"/>
              <a:gd name="T27" fmla="*/ 67 h 82"/>
              <a:gd name="T28" fmla="*/ 65 w 100"/>
              <a:gd name="T29" fmla="*/ 67 h 82"/>
              <a:gd name="T30" fmla="*/ 67 w 100"/>
              <a:gd name="T31" fmla="*/ 66 h 82"/>
              <a:gd name="T32" fmla="*/ 69 w 100"/>
              <a:gd name="T33" fmla="*/ 64 h 82"/>
              <a:gd name="T34" fmla="*/ 84 w 100"/>
              <a:gd name="T35" fmla="*/ 10 h 82"/>
              <a:gd name="T36" fmla="*/ 84 w 100"/>
              <a:gd name="T37" fmla="*/ 8 h 82"/>
              <a:gd name="T38" fmla="*/ 86 w 100"/>
              <a:gd name="T39" fmla="*/ 8 h 82"/>
              <a:gd name="T40" fmla="*/ 98 w 100"/>
              <a:gd name="T41" fmla="*/ 4 h 82"/>
              <a:gd name="T42" fmla="*/ 99 w 100"/>
              <a:gd name="T43" fmla="*/ 2 h 82"/>
              <a:gd name="T44" fmla="*/ 97 w 100"/>
              <a:gd name="T45" fmla="*/ 0 h 82"/>
              <a:gd name="T46" fmla="*/ 83 w 100"/>
              <a:gd name="T47" fmla="*/ 4 h 82"/>
              <a:gd name="T48" fmla="*/ 81 w 100"/>
              <a:gd name="T49" fmla="*/ 6 h 82"/>
              <a:gd name="T50" fmla="*/ 81 w 100"/>
              <a:gd name="T51" fmla="*/ 8 h 82"/>
              <a:gd name="T52" fmla="*/ 77 w 100"/>
              <a:gd name="T53" fmla="*/ 21 h 82"/>
              <a:gd name="T54" fmla="*/ 1 w 100"/>
              <a:gd name="T55" fmla="*/ 20 h 82"/>
              <a:gd name="T56" fmla="*/ 0 w 100"/>
              <a:gd name="T57" fmla="*/ 20 h 82"/>
              <a:gd name="T58" fmla="*/ 0 w 100"/>
              <a:gd name="T59" fmla="*/ 22 h 82"/>
              <a:gd name="T60" fmla="*/ 51 w 100"/>
              <a:gd name="T61" fmla="*/ 73 h 82"/>
              <a:gd name="T62" fmla="*/ 56 w 100"/>
              <a:gd name="T63" fmla="*/ 68 h 82"/>
              <a:gd name="T64" fmla="*/ 61 w 100"/>
              <a:gd name="T65" fmla="*/ 73 h 82"/>
              <a:gd name="T66" fmla="*/ 56 w 100"/>
              <a:gd name="T67" fmla="*/ 78 h 82"/>
              <a:gd name="T68" fmla="*/ 51 w 100"/>
              <a:gd name="T69" fmla="*/ 73 h 82"/>
              <a:gd name="T70" fmla="*/ 20 w 100"/>
              <a:gd name="T71" fmla="*/ 73 h 82"/>
              <a:gd name="T72" fmla="*/ 25 w 100"/>
              <a:gd name="T73" fmla="*/ 68 h 82"/>
              <a:gd name="T74" fmla="*/ 29 w 100"/>
              <a:gd name="T75" fmla="*/ 73 h 82"/>
              <a:gd name="T76" fmla="*/ 25 w 100"/>
              <a:gd name="T77" fmla="*/ 78 h 82"/>
              <a:gd name="T78" fmla="*/ 20 w 100"/>
              <a:gd name="T79" fmla="*/ 73 h 82"/>
              <a:gd name="T80" fmla="*/ 5 w 100"/>
              <a:gd name="T81" fmla="*/ 24 h 82"/>
              <a:gd name="T82" fmla="*/ 76 w 100"/>
              <a:gd name="T83" fmla="*/ 24 h 82"/>
              <a:gd name="T84" fmla="*/ 65 w 100"/>
              <a:gd name="T85" fmla="*/ 63 h 82"/>
              <a:gd name="T86" fmla="*/ 16 w 100"/>
              <a:gd name="T87" fmla="*/ 63 h 82"/>
              <a:gd name="T88" fmla="*/ 5 w 100"/>
              <a:gd name="T89" fmla="*/ 24 h 8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00" h="82">
                <a:moveTo>
                  <a:pt x="0" y="22"/>
                </a:moveTo>
                <a:cubicBezTo>
                  <a:pt x="0" y="22"/>
                  <a:pt x="10" y="55"/>
                  <a:pt x="13" y="64"/>
                </a:cubicBezTo>
                <a:cubicBezTo>
                  <a:pt x="13" y="66"/>
                  <a:pt x="13" y="66"/>
                  <a:pt x="14" y="66"/>
                </a:cubicBezTo>
                <a:cubicBezTo>
                  <a:pt x="14" y="67"/>
                  <a:pt x="15" y="67"/>
                  <a:pt x="15" y="67"/>
                </a:cubicBezTo>
                <a:cubicBezTo>
                  <a:pt x="19" y="67"/>
                  <a:pt x="19" y="67"/>
                  <a:pt x="19" y="67"/>
                </a:cubicBezTo>
                <a:cubicBezTo>
                  <a:pt x="17" y="68"/>
                  <a:pt x="16" y="71"/>
                  <a:pt x="16" y="73"/>
                </a:cubicBezTo>
                <a:cubicBezTo>
                  <a:pt x="16" y="78"/>
                  <a:pt x="20" y="82"/>
                  <a:pt x="25" y="82"/>
                </a:cubicBezTo>
                <a:cubicBezTo>
                  <a:pt x="29" y="82"/>
                  <a:pt x="33" y="78"/>
                  <a:pt x="33" y="73"/>
                </a:cubicBezTo>
                <a:cubicBezTo>
                  <a:pt x="33" y="71"/>
                  <a:pt x="32" y="68"/>
                  <a:pt x="30" y="67"/>
                </a:cubicBezTo>
                <a:cubicBezTo>
                  <a:pt x="51" y="67"/>
                  <a:pt x="51" y="67"/>
                  <a:pt x="51" y="67"/>
                </a:cubicBezTo>
                <a:cubicBezTo>
                  <a:pt x="49" y="68"/>
                  <a:pt x="48" y="71"/>
                  <a:pt x="48" y="73"/>
                </a:cubicBezTo>
                <a:cubicBezTo>
                  <a:pt x="48" y="78"/>
                  <a:pt x="51" y="82"/>
                  <a:pt x="56" y="82"/>
                </a:cubicBezTo>
                <a:cubicBezTo>
                  <a:pt x="61" y="82"/>
                  <a:pt x="64" y="78"/>
                  <a:pt x="64" y="73"/>
                </a:cubicBezTo>
                <a:cubicBezTo>
                  <a:pt x="64" y="71"/>
                  <a:pt x="63" y="68"/>
                  <a:pt x="61" y="67"/>
                </a:cubicBezTo>
                <a:cubicBezTo>
                  <a:pt x="65" y="67"/>
                  <a:pt x="65" y="67"/>
                  <a:pt x="65" y="67"/>
                </a:cubicBezTo>
                <a:cubicBezTo>
                  <a:pt x="65" y="67"/>
                  <a:pt x="67" y="67"/>
                  <a:pt x="67" y="66"/>
                </a:cubicBezTo>
                <a:cubicBezTo>
                  <a:pt x="68" y="65"/>
                  <a:pt x="69" y="64"/>
                  <a:pt x="69" y="64"/>
                </a:cubicBezTo>
                <a:cubicBezTo>
                  <a:pt x="84" y="10"/>
                  <a:pt x="84" y="10"/>
                  <a:pt x="84" y="10"/>
                </a:cubicBezTo>
                <a:cubicBezTo>
                  <a:pt x="84" y="10"/>
                  <a:pt x="84" y="9"/>
                  <a:pt x="84" y="8"/>
                </a:cubicBezTo>
                <a:cubicBezTo>
                  <a:pt x="85" y="8"/>
                  <a:pt x="86" y="8"/>
                  <a:pt x="86" y="8"/>
                </a:cubicBezTo>
                <a:cubicBezTo>
                  <a:pt x="98" y="4"/>
                  <a:pt x="98" y="4"/>
                  <a:pt x="98" y="4"/>
                </a:cubicBezTo>
                <a:cubicBezTo>
                  <a:pt x="98" y="4"/>
                  <a:pt x="100" y="3"/>
                  <a:pt x="99" y="2"/>
                </a:cubicBezTo>
                <a:cubicBezTo>
                  <a:pt x="99" y="0"/>
                  <a:pt x="97" y="0"/>
                  <a:pt x="97" y="0"/>
                </a:cubicBezTo>
                <a:cubicBezTo>
                  <a:pt x="83" y="4"/>
                  <a:pt x="83" y="4"/>
                  <a:pt x="83" y="4"/>
                </a:cubicBezTo>
                <a:cubicBezTo>
                  <a:pt x="83" y="4"/>
                  <a:pt x="82" y="5"/>
                  <a:pt x="81" y="6"/>
                </a:cubicBezTo>
                <a:cubicBezTo>
                  <a:pt x="81" y="6"/>
                  <a:pt x="81" y="8"/>
                  <a:pt x="81" y="8"/>
                </a:cubicBezTo>
                <a:cubicBezTo>
                  <a:pt x="77" y="21"/>
                  <a:pt x="77" y="21"/>
                  <a:pt x="77" y="21"/>
                </a:cubicBezTo>
                <a:cubicBezTo>
                  <a:pt x="1" y="20"/>
                  <a:pt x="1" y="20"/>
                  <a:pt x="1" y="20"/>
                </a:cubicBezTo>
                <a:cubicBezTo>
                  <a:pt x="1" y="20"/>
                  <a:pt x="1" y="20"/>
                  <a:pt x="0" y="20"/>
                </a:cubicBezTo>
                <a:cubicBezTo>
                  <a:pt x="0" y="21"/>
                  <a:pt x="0" y="21"/>
                  <a:pt x="0" y="22"/>
                </a:cubicBezTo>
                <a:close/>
                <a:moveTo>
                  <a:pt x="51" y="73"/>
                </a:moveTo>
                <a:cubicBezTo>
                  <a:pt x="51" y="71"/>
                  <a:pt x="53" y="68"/>
                  <a:pt x="56" y="68"/>
                </a:cubicBezTo>
                <a:cubicBezTo>
                  <a:pt x="59" y="68"/>
                  <a:pt x="61" y="71"/>
                  <a:pt x="61" y="73"/>
                </a:cubicBezTo>
                <a:cubicBezTo>
                  <a:pt x="61" y="76"/>
                  <a:pt x="59" y="78"/>
                  <a:pt x="56" y="78"/>
                </a:cubicBezTo>
                <a:cubicBezTo>
                  <a:pt x="53" y="78"/>
                  <a:pt x="51" y="76"/>
                  <a:pt x="51" y="73"/>
                </a:cubicBezTo>
                <a:close/>
                <a:moveTo>
                  <a:pt x="20" y="73"/>
                </a:moveTo>
                <a:cubicBezTo>
                  <a:pt x="20" y="71"/>
                  <a:pt x="22" y="68"/>
                  <a:pt x="25" y="68"/>
                </a:cubicBezTo>
                <a:cubicBezTo>
                  <a:pt x="27" y="68"/>
                  <a:pt x="29" y="71"/>
                  <a:pt x="29" y="73"/>
                </a:cubicBezTo>
                <a:cubicBezTo>
                  <a:pt x="29" y="76"/>
                  <a:pt x="27" y="78"/>
                  <a:pt x="25" y="78"/>
                </a:cubicBezTo>
                <a:cubicBezTo>
                  <a:pt x="22" y="78"/>
                  <a:pt x="20" y="76"/>
                  <a:pt x="20" y="73"/>
                </a:cubicBezTo>
                <a:close/>
                <a:moveTo>
                  <a:pt x="5" y="24"/>
                </a:moveTo>
                <a:cubicBezTo>
                  <a:pt x="76" y="24"/>
                  <a:pt x="76" y="24"/>
                  <a:pt x="76" y="24"/>
                </a:cubicBezTo>
                <a:cubicBezTo>
                  <a:pt x="65" y="63"/>
                  <a:pt x="65" y="63"/>
                  <a:pt x="65" y="63"/>
                </a:cubicBezTo>
                <a:cubicBezTo>
                  <a:pt x="16" y="63"/>
                  <a:pt x="16" y="63"/>
                  <a:pt x="16" y="63"/>
                </a:cubicBezTo>
                <a:lnTo>
                  <a:pt x="5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04" tIns="60952" rIns="121904" bIns="6095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327266" y="3369856"/>
            <a:ext cx="1572734" cy="2104350"/>
            <a:chOff x="548417" y="1888392"/>
            <a:chExt cx="1572734" cy="2104350"/>
          </a:xfrm>
        </p:grpSpPr>
        <p:sp>
          <p:nvSpPr>
            <p:cNvPr id="17" name="文本框 16"/>
            <p:cNvSpPr txBox="1"/>
            <p:nvPr/>
          </p:nvSpPr>
          <p:spPr>
            <a:xfrm>
              <a:off x="548417" y="2747507"/>
              <a:ext cx="1572734" cy="124523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708266" y="1888392"/>
              <a:ext cx="125303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添加标题</a:t>
              </a:r>
              <a:endParaRPr lang="zh-CN" altLang="en-US" sz="1600">
                <a:solidFill>
                  <a:schemeClr val="bg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4330856" y="3369856"/>
            <a:ext cx="1572734" cy="2104350"/>
            <a:chOff x="548417" y="1888392"/>
            <a:chExt cx="1572734" cy="2104350"/>
          </a:xfrm>
        </p:grpSpPr>
        <p:sp>
          <p:nvSpPr>
            <p:cNvPr id="20" name="文本框 19"/>
            <p:cNvSpPr txBox="1"/>
            <p:nvPr/>
          </p:nvSpPr>
          <p:spPr>
            <a:xfrm>
              <a:off x="548417" y="2747507"/>
              <a:ext cx="1572734" cy="124523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708266" y="1888392"/>
              <a:ext cx="125303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添加标题</a:t>
              </a:r>
              <a:endParaRPr lang="zh-CN" altLang="en-US" sz="1600">
                <a:solidFill>
                  <a:schemeClr val="bg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6308632" y="3369856"/>
            <a:ext cx="1572734" cy="2104350"/>
            <a:chOff x="548417" y="1888392"/>
            <a:chExt cx="1572734" cy="2104350"/>
          </a:xfrm>
        </p:grpSpPr>
        <p:sp>
          <p:nvSpPr>
            <p:cNvPr id="23" name="文本框 22"/>
            <p:cNvSpPr txBox="1"/>
            <p:nvPr/>
          </p:nvSpPr>
          <p:spPr>
            <a:xfrm>
              <a:off x="548417" y="2747507"/>
              <a:ext cx="1572734" cy="124523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708266" y="1888392"/>
              <a:ext cx="125303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添加标题</a:t>
              </a:r>
              <a:endParaRPr lang="zh-CN" altLang="en-US" sz="1600">
                <a:solidFill>
                  <a:schemeClr val="bg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8429933" y="3369856"/>
            <a:ext cx="1572734" cy="2104350"/>
            <a:chOff x="548417" y="1888392"/>
            <a:chExt cx="1572734" cy="2104350"/>
          </a:xfrm>
        </p:grpSpPr>
        <p:sp>
          <p:nvSpPr>
            <p:cNvPr id="26" name="文本框 25"/>
            <p:cNvSpPr txBox="1"/>
            <p:nvPr/>
          </p:nvSpPr>
          <p:spPr>
            <a:xfrm>
              <a:off x="548417" y="2747507"/>
              <a:ext cx="1572734" cy="124523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27" name="文本框 26"/>
            <p:cNvSpPr txBox="1"/>
            <p:nvPr/>
          </p:nvSpPr>
          <p:spPr>
            <a:xfrm>
              <a:off x="708266" y="1888392"/>
              <a:ext cx="125303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添加标题</a:t>
              </a:r>
              <a:endParaRPr lang="zh-CN" altLang="en-US" sz="1600">
                <a:solidFill>
                  <a:schemeClr val="bg1"/>
                </a:solidFill>
                <a:sym typeface="HarmonyOS Sans SC Light" panose="00000400000000000000" pitchFamily="2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1" name="任意多边形: 形状 1600"/>
          <p:cNvSpPr/>
          <p:nvPr/>
        </p:nvSpPr>
        <p:spPr>
          <a:xfrm>
            <a:off x="4149420" y="2573371"/>
            <a:ext cx="3891180" cy="2002984"/>
          </a:xfrm>
          <a:custGeom>
            <a:gdLst>
              <a:gd name="connsiteX0" fmla="*/ 1001492 w 3891180"/>
              <a:gd name="connsiteY0" fmla="*/ 0 h 2002984"/>
              <a:gd name="connsiteX1" fmla="*/ 1924282 w 3891180"/>
              <a:gd name="connsiteY1" fmla="*/ 611666 h 2002984"/>
              <a:gd name="connsiteX2" fmla="*/ 1945590 w 3891180"/>
              <a:gd name="connsiteY2" fmla="*/ 680310 h 2002984"/>
              <a:gd name="connsiteX3" fmla="*/ 1966898 w 3891180"/>
              <a:gd name="connsiteY3" fmla="*/ 611666 h 2002984"/>
              <a:gd name="connsiteX4" fmla="*/ 2889688 w 3891180"/>
              <a:gd name="connsiteY4" fmla="*/ 0 h 2002984"/>
              <a:gd name="connsiteX5" fmla="*/ 3891180 w 3891180"/>
              <a:gd name="connsiteY5" fmla="*/ 1001492 h 2002984"/>
              <a:gd name="connsiteX6" fmla="*/ 2889688 w 3891180"/>
              <a:gd name="connsiteY6" fmla="*/ 2002984 h 2002984"/>
              <a:gd name="connsiteX7" fmla="*/ 1966898 w 3891180"/>
              <a:gd name="connsiteY7" fmla="*/ 1391318 h 2002984"/>
              <a:gd name="connsiteX8" fmla="*/ 1945590 w 3891180"/>
              <a:gd name="connsiteY8" fmla="*/ 1322674 h 2002984"/>
              <a:gd name="connsiteX9" fmla="*/ 1924282 w 3891180"/>
              <a:gd name="connsiteY9" fmla="*/ 1391318 h 2002984"/>
              <a:gd name="connsiteX10" fmla="*/ 1001492 w 3891180"/>
              <a:gd name="connsiteY10" fmla="*/ 2002984 h 2002984"/>
              <a:gd name="connsiteX11" fmla="*/ 0 w 3891180"/>
              <a:gd name="connsiteY11" fmla="*/ 1001492 h 2002984"/>
              <a:gd name="connsiteX12" fmla="*/ 1001492 w 3891180"/>
              <a:gd name="connsiteY12" fmla="*/ 0 h 2002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891179" h="2002984">
                <a:moveTo>
                  <a:pt x="1001492" y="0"/>
                </a:moveTo>
                <a:cubicBezTo>
                  <a:pt x="1416324" y="0"/>
                  <a:pt x="1772247" y="252216"/>
                  <a:pt x="1924282" y="611666"/>
                </a:cubicBezTo>
                <a:lnTo>
                  <a:pt x="1945590" y="680310"/>
                </a:lnTo>
                <a:lnTo>
                  <a:pt x="1966898" y="611666"/>
                </a:lnTo>
                <a:cubicBezTo>
                  <a:pt x="2118933" y="252216"/>
                  <a:pt x="2474856" y="0"/>
                  <a:pt x="2889688" y="0"/>
                </a:cubicBezTo>
                <a:cubicBezTo>
                  <a:pt x="3442797" y="0"/>
                  <a:pt x="3891180" y="448383"/>
                  <a:pt x="3891180" y="1001492"/>
                </a:cubicBezTo>
                <a:cubicBezTo>
                  <a:pt x="3891180" y="1554601"/>
                  <a:pt x="3442797" y="2002984"/>
                  <a:pt x="2889688" y="2002984"/>
                </a:cubicBezTo>
                <a:cubicBezTo>
                  <a:pt x="2474856" y="2002984"/>
                  <a:pt x="2118933" y="1750769"/>
                  <a:pt x="1966898" y="1391318"/>
                </a:cubicBezTo>
                <a:lnTo>
                  <a:pt x="1945590" y="1322674"/>
                </a:lnTo>
                <a:lnTo>
                  <a:pt x="1924282" y="1391318"/>
                </a:lnTo>
                <a:cubicBezTo>
                  <a:pt x="1772247" y="1750769"/>
                  <a:pt x="1416324" y="2002984"/>
                  <a:pt x="1001492" y="2002984"/>
                </a:cubicBezTo>
                <a:cubicBezTo>
                  <a:pt x="448383" y="2002984"/>
                  <a:pt x="0" y="1554601"/>
                  <a:pt x="0" y="1001492"/>
                </a:cubicBezTo>
                <a:cubicBezTo>
                  <a:pt x="0" y="448383"/>
                  <a:pt x="448383" y="0"/>
                  <a:pt x="1001492" y="0"/>
                </a:cubicBezTo>
                <a:close/>
              </a:path>
            </a:pathLst>
          </a:custGeom>
          <a:solidFill>
            <a:schemeClr val="bg1"/>
          </a:solidFill>
          <a:ln w="12700">
            <a:solidFill>
              <a:schemeClr val="bg1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1626" name="文本框 1625"/>
          <p:cNvSpPr txBox="1"/>
          <p:nvPr/>
        </p:nvSpPr>
        <p:spPr>
          <a:xfrm>
            <a:off x="959708" y="307191"/>
            <a:ext cx="371423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</a:rPr>
              <a:t>在此输入填写标题内容</a:t>
            </a:r>
            <a:endParaRPr lang="zh-CN" altLang="en-US" sz="2400" b="1">
              <a:solidFill>
                <a:schemeClr val="bg1"/>
              </a:solidFill>
            </a:endParaRPr>
          </a:p>
        </p:txBody>
      </p:sp>
      <p:sp>
        <p:nvSpPr>
          <p:cNvPr id="1638" name="文本框 1637"/>
          <p:cNvSpPr txBox="1"/>
          <p:nvPr/>
        </p:nvSpPr>
        <p:spPr>
          <a:xfrm>
            <a:off x="302156" y="260707"/>
            <a:ext cx="6575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  <a:cs typeface="阿里巴巴普惠体 2.0 115 Black" panose="00020600040101010101" pitchFamily="18" charset="-122"/>
              </a:rPr>
              <a:t>01</a:t>
            </a:r>
            <a:endParaRPr lang="zh-CN" altLang="en-US" sz="3200">
              <a:solidFill>
                <a:schemeClr val="bg1"/>
              </a:solidFill>
              <a:latin typeface="MiSans Semibold" panose="00000700000000000000" pitchFamily="2" charset="-122"/>
              <a:ea typeface="MiSans Semibold" panose="00000700000000000000" pitchFamily="2" charset="-122"/>
              <a:cs typeface="阿里巴巴普惠体 2.0 115 Black" panose="00020600040101010101" pitchFamily="18" charset="-122"/>
            </a:endParaRPr>
          </a:p>
        </p:txBody>
      </p:sp>
      <p:sp>
        <p:nvSpPr>
          <p:cNvPr id="17" name="弧形1"/>
          <p:cNvSpPr/>
          <p:nvPr/>
        </p:nvSpPr>
        <p:spPr>
          <a:xfrm>
            <a:off x="4252160" y="1709596"/>
            <a:ext cx="4456754" cy="3743608"/>
          </a:xfrm>
          <a:prstGeom prst="arc">
            <a:avLst>
              <a:gd name="adj1" fmla="val 16200000"/>
              <a:gd name="adj2" fmla="val 5394299"/>
            </a:avLst>
          </a:prstGeom>
          <a:ln>
            <a:gradFill>
              <a:gsLst>
                <a:gs pos="0">
                  <a:srgbClr val="4D7A6D">
                    <a:alpha val="0"/>
                  </a:srgbClr>
                </a:gs>
                <a:gs pos="60000">
                  <a:srgbClr val="383838"/>
                </a:gs>
                <a:gs pos="40000">
                  <a:srgbClr val="383838"/>
                </a:gs>
                <a:gs pos="100000">
                  <a:srgbClr val="4D7A6D">
                    <a:alpha val="0"/>
                  </a:srgbClr>
                </a:gs>
              </a:gsLst>
              <a:lin ang="5400000" scaled="1"/>
            </a:gra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弧形2"/>
          <p:cNvSpPr/>
          <p:nvPr/>
        </p:nvSpPr>
        <p:spPr>
          <a:xfrm flipH="1">
            <a:off x="3489963" y="1703058"/>
            <a:ext cx="4456754" cy="3743608"/>
          </a:xfrm>
          <a:prstGeom prst="arc">
            <a:avLst>
              <a:gd name="adj1" fmla="val 16200000"/>
              <a:gd name="adj2" fmla="val 5394299"/>
            </a:avLst>
          </a:prstGeom>
          <a:ln>
            <a:gradFill>
              <a:gsLst>
                <a:gs pos="0">
                  <a:srgbClr val="4D7A6D">
                    <a:alpha val="0"/>
                  </a:srgbClr>
                </a:gs>
                <a:gs pos="60000">
                  <a:srgbClr val="383838"/>
                </a:gs>
                <a:gs pos="40000">
                  <a:srgbClr val="383838"/>
                </a:gs>
                <a:gs pos="100000">
                  <a:srgbClr val="4D7A6D">
                    <a:alpha val="0"/>
                  </a:srgbClr>
                </a:gs>
              </a:gsLst>
              <a:lin ang="5400000" scaled="1"/>
            </a:gra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9" name="组合 18"/>
          <p:cNvGrpSpPr/>
          <p:nvPr/>
        </p:nvGrpSpPr>
        <p:grpSpPr>
          <a:xfrm>
            <a:off x="4103430" y="1655222"/>
            <a:ext cx="698219" cy="698219"/>
            <a:chOff x="4103430" y="1896522"/>
            <a:chExt cx="698219" cy="698219"/>
          </a:xfrm>
        </p:grpSpPr>
        <p:sp>
          <p:nvSpPr>
            <p:cNvPr id="20" name="小圆1"/>
            <p:cNvSpPr/>
            <p:nvPr/>
          </p:nvSpPr>
          <p:spPr>
            <a:xfrm>
              <a:off x="4103430" y="1896522"/>
              <a:ext cx="698219" cy="698219"/>
            </a:xfrm>
            <a:prstGeom prst="ellipse">
              <a:avLst/>
            </a:prstGeom>
            <a:solidFill>
              <a:srgbClr val="1D42E1"/>
            </a:solidFill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21" name="panel_309561"/>
            <p:cNvSpPr/>
            <p:nvPr/>
          </p:nvSpPr>
          <p:spPr>
            <a:xfrm>
              <a:off x="4264548" y="2057924"/>
              <a:ext cx="375983" cy="375415"/>
            </a:xfrm>
            <a:custGeom>
              <a:gdLst>
                <a:gd name="connsiteX0" fmla="*/ 307768 w 607639"/>
                <a:gd name="connsiteY0" fmla="*/ 527543 h 606722"/>
                <a:gd name="connsiteX1" fmla="*/ 287919 w 607639"/>
                <a:gd name="connsiteY1" fmla="*/ 547360 h 606722"/>
                <a:gd name="connsiteX2" fmla="*/ 307768 w 607639"/>
                <a:gd name="connsiteY2" fmla="*/ 567088 h 606722"/>
                <a:gd name="connsiteX3" fmla="*/ 327528 w 607639"/>
                <a:gd name="connsiteY3" fmla="*/ 547360 h 606722"/>
                <a:gd name="connsiteX4" fmla="*/ 307768 w 607639"/>
                <a:gd name="connsiteY4" fmla="*/ 527543 h 606722"/>
                <a:gd name="connsiteX5" fmla="*/ 39587 w 607639"/>
                <a:gd name="connsiteY5" fmla="*/ 118762 h 606722"/>
                <a:gd name="connsiteX6" fmla="*/ 574614 w 607639"/>
                <a:gd name="connsiteY6" fmla="*/ 118762 h 606722"/>
                <a:gd name="connsiteX7" fmla="*/ 574614 w 607639"/>
                <a:gd name="connsiteY7" fmla="*/ 408908 h 606722"/>
                <a:gd name="connsiteX8" fmla="*/ 534917 w 607639"/>
                <a:gd name="connsiteY8" fmla="*/ 448453 h 606722"/>
                <a:gd name="connsiteX9" fmla="*/ 327528 w 607639"/>
                <a:gd name="connsiteY9" fmla="*/ 448453 h 606722"/>
                <a:gd name="connsiteX10" fmla="*/ 327528 w 607639"/>
                <a:gd name="connsiteY10" fmla="*/ 491641 h 606722"/>
                <a:gd name="connsiteX11" fmla="*/ 367225 w 607639"/>
                <a:gd name="connsiteY11" fmla="*/ 547360 h 606722"/>
                <a:gd name="connsiteX12" fmla="*/ 307768 w 607639"/>
                <a:gd name="connsiteY12" fmla="*/ 606722 h 606722"/>
                <a:gd name="connsiteX13" fmla="*/ 248311 w 607639"/>
                <a:gd name="connsiteY13" fmla="*/ 547360 h 606722"/>
                <a:gd name="connsiteX14" fmla="*/ 287919 w 607639"/>
                <a:gd name="connsiteY14" fmla="*/ 491641 h 606722"/>
                <a:gd name="connsiteX15" fmla="*/ 287919 w 607639"/>
                <a:gd name="connsiteY15" fmla="*/ 448275 h 606722"/>
                <a:gd name="connsiteX16" fmla="*/ 79196 w 607639"/>
                <a:gd name="connsiteY16" fmla="*/ 448453 h 606722"/>
                <a:gd name="connsiteX17" fmla="*/ 39587 w 607639"/>
                <a:gd name="connsiteY17" fmla="*/ 408908 h 606722"/>
                <a:gd name="connsiteX18" fmla="*/ 39607 w 607639"/>
                <a:gd name="connsiteY18" fmla="*/ 0 h 606722"/>
                <a:gd name="connsiteX19" fmla="*/ 574618 w 607639"/>
                <a:gd name="connsiteY19" fmla="*/ 0 h 606722"/>
                <a:gd name="connsiteX20" fmla="*/ 607639 w 607639"/>
                <a:gd name="connsiteY20" fmla="*/ 39561 h 606722"/>
                <a:gd name="connsiteX21" fmla="*/ 574618 w 607639"/>
                <a:gd name="connsiteY21" fmla="*/ 79033 h 606722"/>
                <a:gd name="connsiteX22" fmla="*/ 39607 w 607639"/>
                <a:gd name="connsiteY22" fmla="*/ 79033 h 606722"/>
                <a:gd name="connsiteX23" fmla="*/ 0 w 607639"/>
                <a:gd name="connsiteY23" fmla="*/ 39561 h 606722"/>
                <a:gd name="connsiteX24" fmla="*/ 39607 w 607639"/>
                <a:gd name="connsiteY24" fmla="*/ 0 h 6067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07639" h="606722">
                  <a:moveTo>
                    <a:pt x="307768" y="527543"/>
                  </a:moveTo>
                  <a:cubicBezTo>
                    <a:pt x="296820" y="527543"/>
                    <a:pt x="287919" y="536429"/>
                    <a:pt x="287919" y="547360"/>
                  </a:cubicBezTo>
                  <a:cubicBezTo>
                    <a:pt x="287919" y="558201"/>
                    <a:pt x="296820" y="567088"/>
                    <a:pt x="307768" y="567088"/>
                  </a:cubicBezTo>
                  <a:cubicBezTo>
                    <a:pt x="318627" y="567088"/>
                    <a:pt x="327528" y="558201"/>
                    <a:pt x="327528" y="547360"/>
                  </a:cubicBezTo>
                  <a:cubicBezTo>
                    <a:pt x="327528" y="536429"/>
                    <a:pt x="318627" y="527543"/>
                    <a:pt x="307768" y="527543"/>
                  </a:cubicBezTo>
                  <a:close/>
                  <a:moveTo>
                    <a:pt x="39587" y="118762"/>
                  </a:moveTo>
                  <a:lnTo>
                    <a:pt x="574614" y="118762"/>
                  </a:lnTo>
                  <a:lnTo>
                    <a:pt x="574614" y="408908"/>
                  </a:lnTo>
                  <a:cubicBezTo>
                    <a:pt x="574614" y="430680"/>
                    <a:pt x="556812" y="448453"/>
                    <a:pt x="534917" y="448453"/>
                  </a:cubicBezTo>
                  <a:lnTo>
                    <a:pt x="327528" y="448453"/>
                  </a:lnTo>
                  <a:lnTo>
                    <a:pt x="327528" y="491641"/>
                  </a:lnTo>
                  <a:cubicBezTo>
                    <a:pt x="350581" y="499817"/>
                    <a:pt x="367225" y="521589"/>
                    <a:pt x="367225" y="547360"/>
                  </a:cubicBezTo>
                  <a:cubicBezTo>
                    <a:pt x="367225" y="580062"/>
                    <a:pt x="340523" y="606722"/>
                    <a:pt x="307768" y="606722"/>
                  </a:cubicBezTo>
                  <a:cubicBezTo>
                    <a:pt x="275013" y="606722"/>
                    <a:pt x="248311" y="580062"/>
                    <a:pt x="248311" y="547360"/>
                  </a:cubicBezTo>
                  <a:cubicBezTo>
                    <a:pt x="248311" y="521589"/>
                    <a:pt x="264955" y="499817"/>
                    <a:pt x="287919" y="491641"/>
                  </a:cubicBezTo>
                  <a:lnTo>
                    <a:pt x="287919" y="448275"/>
                  </a:lnTo>
                  <a:lnTo>
                    <a:pt x="79196" y="448453"/>
                  </a:lnTo>
                  <a:cubicBezTo>
                    <a:pt x="57389" y="448453"/>
                    <a:pt x="39587" y="430680"/>
                    <a:pt x="39587" y="408908"/>
                  </a:cubicBezTo>
                  <a:close/>
                  <a:moveTo>
                    <a:pt x="39607" y="0"/>
                  </a:moveTo>
                  <a:lnTo>
                    <a:pt x="574618" y="0"/>
                  </a:lnTo>
                  <a:cubicBezTo>
                    <a:pt x="596424" y="0"/>
                    <a:pt x="607639" y="17780"/>
                    <a:pt x="607639" y="39561"/>
                  </a:cubicBezTo>
                  <a:cubicBezTo>
                    <a:pt x="607639" y="61431"/>
                    <a:pt x="596424" y="79033"/>
                    <a:pt x="574618" y="79033"/>
                  </a:cubicBezTo>
                  <a:lnTo>
                    <a:pt x="39607" y="79033"/>
                  </a:lnTo>
                  <a:cubicBezTo>
                    <a:pt x="17801" y="79033"/>
                    <a:pt x="0" y="61431"/>
                    <a:pt x="0" y="39561"/>
                  </a:cubicBezTo>
                  <a:cubicBezTo>
                    <a:pt x="0" y="17780"/>
                    <a:pt x="17801" y="0"/>
                    <a:pt x="3960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3133063" y="3226817"/>
            <a:ext cx="698219" cy="698219"/>
            <a:chOff x="3133063" y="3468117"/>
            <a:chExt cx="698219" cy="698219"/>
          </a:xfrm>
        </p:grpSpPr>
        <p:sp>
          <p:nvSpPr>
            <p:cNvPr id="23" name="小圆2"/>
            <p:cNvSpPr/>
            <p:nvPr/>
          </p:nvSpPr>
          <p:spPr>
            <a:xfrm>
              <a:off x="3133063" y="3468117"/>
              <a:ext cx="698219" cy="698219"/>
            </a:xfrm>
            <a:prstGeom prst="ellipse">
              <a:avLst/>
            </a:prstGeom>
            <a:solidFill>
              <a:srgbClr val="525253"/>
            </a:solidFill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24" name="biological-molecule_71293"/>
            <p:cNvSpPr/>
            <p:nvPr/>
          </p:nvSpPr>
          <p:spPr>
            <a:xfrm>
              <a:off x="3294181" y="3633833"/>
              <a:ext cx="375983" cy="366786"/>
            </a:xfrm>
            <a:custGeom>
              <a:gdLst>
                <a:gd name="connsiteX0" fmla="*/ 305793 w 608697"/>
                <a:gd name="connsiteY0" fmla="*/ 274217 h 593808"/>
                <a:gd name="connsiteX1" fmla="*/ 307733 w 608697"/>
                <a:gd name="connsiteY1" fmla="*/ 275334 h 593808"/>
                <a:gd name="connsiteX2" fmla="*/ 417390 w 608697"/>
                <a:gd name="connsiteY2" fmla="*/ 338493 h 593808"/>
                <a:gd name="connsiteX3" fmla="*/ 417465 w 608697"/>
                <a:gd name="connsiteY3" fmla="*/ 467119 h 593808"/>
                <a:gd name="connsiteX4" fmla="*/ 324965 w 608697"/>
                <a:gd name="connsiteY4" fmla="*/ 520520 h 593808"/>
                <a:gd name="connsiteX5" fmla="*/ 324965 w 608697"/>
                <a:gd name="connsiteY5" fmla="*/ 593808 h 593808"/>
                <a:gd name="connsiteX6" fmla="*/ 286696 w 608697"/>
                <a:gd name="connsiteY6" fmla="*/ 593808 h 593808"/>
                <a:gd name="connsiteX7" fmla="*/ 286696 w 608697"/>
                <a:gd name="connsiteY7" fmla="*/ 520520 h 593808"/>
                <a:gd name="connsiteX8" fmla="*/ 194271 w 608697"/>
                <a:gd name="connsiteY8" fmla="*/ 467268 h 593808"/>
                <a:gd name="connsiteX9" fmla="*/ 194196 w 608697"/>
                <a:gd name="connsiteY9" fmla="*/ 340876 h 593808"/>
                <a:gd name="connsiteX10" fmla="*/ 194196 w 608697"/>
                <a:gd name="connsiteY10" fmla="*/ 338642 h 593808"/>
                <a:gd name="connsiteX11" fmla="*/ 430195 w 608697"/>
                <a:gd name="connsiteY11" fmla="*/ 60827 h 593808"/>
                <a:gd name="connsiteX12" fmla="*/ 521796 w 608697"/>
                <a:gd name="connsiteY12" fmla="*/ 113638 h 593808"/>
                <a:gd name="connsiteX13" fmla="*/ 589526 w 608697"/>
                <a:gd name="connsiteY13" fmla="*/ 74458 h 593808"/>
                <a:gd name="connsiteX14" fmla="*/ 608697 w 608697"/>
                <a:gd name="connsiteY14" fmla="*/ 107530 h 593808"/>
                <a:gd name="connsiteX15" fmla="*/ 541787 w 608697"/>
                <a:gd name="connsiteY15" fmla="*/ 146263 h 593808"/>
                <a:gd name="connsiteX16" fmla="*/ 541861 w 608697"/>
                <a:gd name="connsiteY16" fmla="*/ 253822 h 593808"/>
                <a:gd name="connsiteX17" fmla="*/ 430344 w 608697"/>
                <a:gd name="connsiteY17" fmla="*/ 318179 h 593808"/>
                <a:gd name="connsiteX18" fmla="*/ 318678 w 608697"/>
                <a:gd name="connsiteY18" fmla="*/ 253971 h 593808"/>
                <a:gd name="connsiteX19" fmla="*/ 318603 w 608697"/>
                <a:gd name="connsiteY19" fmla="*/ 125258 h 593808"/>
                <a:gd name="connsiteX20" fmla="*/ 160673 w 608697"/>
                <a:gd name="connsiteY20" fmla="*/ 0 h 593808"/>
                <a:gd name="connsiteX21" fmla="*/ 198940 w 608697"/>
                <a:gd name="connsiteY21" fmla="*/ 0 h 593808"/>
                <a:gd name="connsiteX22" fmla="*/ 198940 w 608697"/>
                <a:gd name="connsiteY22" fmla="*/ 40974 h 593808"/>
                <a:gd name="connsiteX23" fmla="*/ 198940 w 608697"/>
                <a:gd name="connsiteY23" fmla="*/ 56469 h 593808"/>
                <a:gd name="connsiteX24" fmla="*/ 198940 w 608697"/>
                <a:gd name="connsiteY24" fmla="*/ 71890 h 593808"/>
                <a:gd name="connsiteX25" fmla="*/ 291360 w 608697"/>
                <a:gd name="connsiteY25" fmla="*/ 125081 h 593808"/>
                <a:gd name="connsiteX26" fmla="*/ 291435 w 608697"/>
                <a:gd name="connsiteY26" fmla="*/ 253813 h 593808"/>
                <a:gd name="connsiteX27" fmla="*/ 179918 w 608697"/>
                <a:gd name="connsiteY27" fmla="*/ 318179 h 593808"/>
                <a:gd name="connsiteX28" fmla="*/ 87572 w 608697"/>
                <a:gd name="connsiteY28" fmla="*/ 265062 h 593808"/>
                <a:gd name="connsiteX29" fmla="*/ 74220 w 608697"/>
                <a:gd name="connsiteY29" fmla="*/ 272810 h 593808"/>
                <a:gd name="connsiteX30" fmla="*/ 60793 w 608697"/>
                <a:gd name="connsiteY30" fmla="*/ 280483 h 593808"/>
                <a:gd name="connsiteX31" fmla="*/ 19170 w 608697"/>
                <a:gd name="connsiteY31" fmla="*/ 304620 h 593808"/>
                <a:gd name="connsiteX32" fmla="*/ 0 w 608697"/>
                <a:gd name="connsiteY32" fmla="*/ 271544 h 593808"/>
                <a:gd name="connsiteX33" fmla="*/ 41474 w 608697"/>
                <a:gd name="connsiteY33" fmla="*/ 247555 h 593808"/>
                <a:gd name="connsiteX34" fmla="*/ 54900 w 608697"/>
                <a:gd name="connsiteY34" fmla="*/ 239808 h 593808"/>
                <a:gd name="connsiteX35" fmla="*/ 68253 w 608697"/>
                <a:gd name="connsiteY35" fmla="*/ 232060 h 593808"/>
                <a:gd name="connsiteX36" fmla="*/ 68178 w 608697"/>
                <a:gd name="connsiteY36" fmla="*/ 125230 h 593808"/>
                <a:gd name="connsiteX37" fmla="*/ 160673 w 608697"/>
                <a:gd name="connsiteY37" fmla="*/ 71816 h 593808"/>
                <a:gd name="connsiteX38" fmla="*/ 160673 w 608697"/>
                <a:gd name="connsiteY38" fmla="*/ 56395 h 593808"/>
                <a:gd name="connsiteX39" fmla="*/ 160673 w 608697"/>
                <a:gd name="connsiteY39" fmla="*/ 40899 h 5938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608697" h="593808">
                  <a:moveTo>
                    <a:pt x="305793" y="274217"/>
                  </a:moveTo>
                  <a:lnTo>
                    <a:pt x="307733" y="275334"/>
                  </a:lnTo>
                  <a:lnTo>
                    <a:pt x="417390" y="338493"/>
                  </a:lnTo>
                  <a:lnTo>
                    <a:pt x="417465" y="467119"/>
                  </a:lnTo>
                  <a:lnTo>
                    <a:pt x="324965" y="520520"/>
                  </a:lnTo>
                  <a:lnTo>
                    <a:pt x="324965" y="593808"/>
                  </a:lnTo>
                  <a:lnTo>
                    <a:pt x="286696" y="593808"/>
                  </a:lnTo>
                  <a:lnTo>
                    <a:pt x="286696" y="520520"/>
                  </a:lnTo>
                  <a:lnTo>
                    <a:pt x="194271" y="467268"/>
                  </a:lnTo>
                  <a:lnTo>
                    <a:pt x="194196" y="340876"/>
                  </a:lnTo>
                  <a:lnTo>
                    <a:pt x="194196" y="338642"/>
                  </a:lnTo>
                  <a:close/>
                  <a:moveTo>
                    <a:pt x="430195" y="60827"/>
                  </a:moveTo>
                  <a:lnTo>
                    <a:pt x="521796" y="113638"/>
                  </a:lnTo>
                  <a:lnTo>
                    <a:pt x="589526" y="74458"/>
                  </a:lnTo>
                  <a:lnTo>
                    <a:pt x="608697" y="107530"/>
                  </a:lnTo>
                  <a:lnTo>
                    <a:pt x="541787" y="146263"/>
                  </a:lnTo>
                  <a:lnTo>
                    <a:pt x="541861" y="253822"/>
                  </a:lnTo>
                  <a:lnTo>
                    <a:pt x="430344" y="318179"/>
                  </a:lnTo>
                  <a:lnTo>
                    <a:pt x="318678" y="253971"/>
                  </a:lnTo>
                  <a:lnTo>
                    <a:pt x="318603" y="125258"/>
                  </a:lnTo>
                  <a:close/>
                  <a:moveTo>
                    <a:pt x="160673" y="0"/>
                  </a:moveTo>
                  <a:lnTo>
                    <a:pt x="198940" y="0"/>
                  </a:lnTo>
                  <a:lnTo>
                    <a:pt x="198940" y="40974"/>
                  </a:lnTo>
                  <a:lnTo>
                    <a:pt x="198940" y="56469"/>
                  </a:lnTo>
                  <a:lnTo>
                    <a:pt x="198940" y="71890"/>
                  </a:lnTo>
                  <a:lnTo>
                    <a:pt x="291360" y="125081"/>
                  </a:lnTo>
                  <a:lnTo>
                    <a:pt x="291435" y="253813"/>
                  </a:lnTo>
                  <a:lnTo>
                    <a:pt x="179918" y="318179"/>
                  </a:lnTo>
                  <a:lnTo>
                    <a:pt x="87572" y="265062"/>
                  </a:lnTo>
                  <a:lnTo>
                    <a:pt x="74220" y="272810"/>
                  </a:lnTo>
                  <a:lnTo>
                    <a:pt x="60793" y="280483"/>
                  </a:lnTo>
                  <a:lnTo>
                    <a:pt x="19170" y="304620"/>
                  </a:lnTo>
                  <a:lnTo>
                    <a:pt x="0" y="271544"/>
                  </a:lnTo>
                  <a:lnTo>
                    <a:pt x="41474" y="247555"/>
                  </a:lnTo>
                  <a:lnTo>
                    <a:pt x="54900" y="239808"/>
                  </a:lnTo>
                  <a:lnTo>
                    <a:pt x="68253" y="232060"/>
                  </a:lnTo>
                  <a:lnTo>
                    <a:pt x="68178" y="125230"/>
                  </a:lnTo>
                  <a:lnTo>
                    <a:pt x="160673" y="71816"/>
                  </a:lnTo>
                  <a:lnTo>
                    <a:pt x="160673" y="56395"/>
                  </a:lnTo>
                  <a:lnTo>
                    <a:pt x="160673" y="4089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4027437" y="4798412"/>
            <a:ext cx="698219" cy="698219"/>
            <a:chOff x="4027437" y="5039712"/>
            <a:chExt cx="698219" cy="698219"/>
          </a:xfrm>
        </p:grpSpPr>
        <p:sp>
          <p:nvSpPr>
            <p:cNvPr id="26" name="小圆3"/>
            <p:cNvSpPr/>
            <p:nvPr/>
          </p:nvSpPr>
          <p:spPr>
            <a:xfrm>
              <a:off x="4027437" y="5039712"/>
              <a:ext cx="698219" cy="698219"/>
            </a:xfrm>
            <a:prstGeom prst="ellipse">
              <a:avLst/>
            </a:prstGeom>
            <a:solidFill>
              <a:srgbClr val="1D42E1"/>
            </a:solidFill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27" name="paint-roller-shape-of-the-tool_56759" descr="D:\51PPT模板网\51pptmoban.com\图片.jpg"/>
            <p:cNvSpPr/>
            <p:nvPr/>
          </p:nvSpPr>
          <p:spPr>
            <a:xfrm>
              <a:off x="4188555" y="5209255"/>
              <a:ext cx="375983" cy="359133"/>
            </a:xfrm>
            <a:custGeom>
              <a:gdLst>
                <a:gd name="connsiteX0" fmla="*/ 320658 w 609332"/>
                <a:gd name="connsiteY0" fmla="*/ 366164 h 582024"/>
                <a:gd name="connsiteX1" fmla="*/ 321119 w 609332"/>
                <a:gd name="connsiteY1" fmla="*/ 366164 h 582024"/>
                <a:gd name="connsiteX2" fmla="*/ 369341 w 609332"/>
                <a:gd name="connsiteY2" fmla="*/ 366164 h 582024"/>
                <a:gd name="connsiteX3" fmla="*/ 369802 w 609332"/>
                <a:gd name="connsiteY3" fmla="*/ 366164 h 582024"/>
                <a:gd name="connsiteX4" fmla="*/ 406315 w 609332"/>
                <a:gd name="connsiteY4" fmla="*/ 402985 h 582024"/>
                <a:gd name="connsiteX5" fmla="*/ 406315 w 609332"/>
                <a:gd name="connsiteY5" fmla="*/ 545204 h 582024"/>
                <a:gd name="connsiteX6" fmla="*/ 369433 w 609332"/>
                <a:gd name="connsiteY6" fmla="*/ 582024 h 582024"/>
                <a:gd name="connsiteX7" fmla="*/ 321119 w 609332"/>
                <a:gd name="connsiteY7" fmla="*/ 582024 h 582024"/>
                <a:gd name="connsiteX8" fmla="*/ 284237 w 609332"/>
                <a:gd name="connsiteY8" fmla="*/ 545204 h 582024"/>
                <a:gd name="connsiteX9" fmla="*/ 284237 w 609332"/>
                <a:gd name="connsiteY9" fmla="*/ 402985 h 582024"/>
                <a:gd name="connsiteX10" fmla="*/ 320658 w 609332"/>
                <a:gd name="connsiteY10" fmla="*/ 366164 h 582024"/>
                <a:gd name="connsiteX11" fmla="*/ 61946 w 609332"/>
                <a:gd name="connsiteY11" fmla="*/ 92794 h 582024"/>
                <a:gd name="connsiteX12" fmla="*/ 68768 w 609332"/>
                <a:gd name="connsiteY12" fmla="*/ 92794 h 582024"/>
                <a:gd name="connsiteX13" fmla="*/ 68768 w 609332"/>
                <a:gd name="connsiteY13" fmla="*/ 141852 h 582024"/>
                <a:gd name="connsiteX14" fmla="*/ 61946 w 609332"/>
                <a:gd name="connsiteY14" fmla="*/ 141852 h 582024"/>
                <a:gd name="connsiteX15" fmla="*/ 49179 w 609332"/>
                <a:gd name="connsiteY15" fmla="*/ 154645 h 582024"/>
                <a:gd name="connsiteX16" fmla="*/ 49179 w 609332"/>
                <a:gd name="connsiteY16" fmla="*/ 256811 h 582024"/>
                <a:gd name="connsiteX17" fmla="*/ 61946 w 609332"/>
                <a:gd name="connsiteY17" fmla="*/ 269558 h 582024"/>
                <a:gd name="connsiteX18" fmla="*/ 307887 w 609332"/>
                <a:gd name="connsiteY18" fmla="*/ 269558 h 582024"/>
                <a:gd name="connsiteX19" fmla="*/ 369833 w 609332"/>
                <a:gd name="connsiteY19" fmla="*/ 331410 h 582024"/>
                <a:gd name="connsiteX20" fmla="*/ 369833 w 609332"/>
                <a:gd name="connsiteY20" fmla="*/ 347747 h 582024"/>
                <a:gd name="connsiteX21" fmla="*/ 369418 w 609332"/>
                <a:gd name="connsiteY21" fmla="*/ 347747 h 582024"/>
                <a:gd name="connsiteX22" fmla="*/ 321115 w 609332"/>
                <a:gd name="connsiteY22" fmla="*/ 347747 h 582024"/>
                <a:gd name="connsiteX23" fmla="*/ 320654 w 609332"/>
                <a:gd name="connsiteY23" fmla="*/ 347747 h 582024"/>
                <a:gd name="connsiteX24" fmla="*/ 320654 w 609332"/>
                <a:gd name="connsiteY24" fmla="*/ 331410 h 582024"/>
                <a:gd name="connsiteX25" fmla="*/ 307887 w 609332"/>
                <a:gd name="connsiteY25" fmla="*/ 318662 h 582024"/>
                <a:gd name="connsiteX26" fmla="*/ 61946 w 609332"/>
                <a:gd name="connsiteY26" fmla="*/ 318662 h 582024"/>
                <a:gd name="connsiteX27" fmla="*/ 0 w 609332"/>
                <a:gd name="connsiteY27" fmla="*/ 256811 h 582024"/>
                <a:gd name="connsiteX28" fmla="*/ 0 w 609332"/>
                <a:gd name="connsiteY28" fmla="*/ 154645 h 582024"/>
                <a:gd name="connsiteX29" fmla="*/ 61946 w 609332"/>
                <a:gd name="connsiteY29" fmla="*/ 92794 h 582024"/>
                <a:gd name="connsiteX30" fmla="*/ 142510 w 609332"/>
                <a:gd name="connsiteY30" fmla="*/ 0 h 582024"/>
                <a:gd name="connsiteX31" fmla="*/ 572458 w 609332"/>
                <a:gd name="connsiteY31" fmla="*/ 0 h 582024"/>
                <a:gd name="connsiteX32" fmla="*/ 609332 w 609332"/>
                <a:gd name="connsiteY32" fmla="*/ 36817 h 582024"/>
                <a:gd name="connsiteX33" fmla="*/ 609332 w 609332"/>
                <a:gd name="connsiteY33" fmla="*/ 163377 h 582024"/>
                <a:gd name="connsiteX34" fmla="*/ 572458 w 609332"/>
                <a:gd name="connsiteY34" fmla="*/ 200194 h 582024"/>
                <a:gd name="connsiteX35" fmla="*/ 142510 w 609332"/>
                <a:gd name="connsiteY35" fmla="*/ 200194 h 582024"/>
                <a:gd name="connsiteX36" fmla="*/ 105636 w 609332"/>
                <a:gd name="connsiteY36" fmla="*/ 163377 h 582024"/>
                <a:gd name="connsiteX37" fmla="*/ 105636 w 609332"/>
                <a:gd name="connsiteY37" fmla="*/ 36817 h 582024"/>
                <a:gd name="connsiteX38" fmla="*/ 142510 w 609332"/>
                <a:gd name="connsiteY38" fmla="*/ 0 h 5820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609332" h="582024">
                  <a:moveTo>
                    <a:pt x="320658" y="366164"/>
                  </a:moveTo>
                  <a:lnTo>
                    <a:pt x="321119" y="366164"/>
                  </a:lnTo>
                  <a:lnTo>
                    <a:pt x="369341" y="366164"/>
                  </a:lnTo>
                  <a:lnTo>
                    <a:pt x="369802" y="366164"/>
                  </a:lnTo>
                  <a:cubicBezTo>
                    <a:pt x="389995" y="366394"/>
                    <a:pt x="406223" y="382779"/>
                    <a:pt x="406315" y="402985"/>
                  </a:cubicBezTo>
                  <a:lnTo>
                    <a:pt x="406315" y="545204"/>
                  </a:lnTo>
                  <a:cubicBezTo>
                    <a:pt x="406315" y="565547"/>
                    <a:pt x="389764" y="582024"/>
                    <a:pt x="369433" y="582024"/>
                  </a:cubicBezTo>
                  <a:lnTo>
                    <a:pt x="321119" y="582024"/>
                  </a:lnTo>
                  <a:cubicBezTo>
                    <a:pt x="300742" y="582024"/>
                    <a:pt x="284237" y="565547"/>
                    <a:pt x="284237" y="545204"/>
                  </a:cubicBezTo>
                  <a:lnTo>
                    <a:pt x="284237" y="402985"/>
                  </a:lnTo>
                  <a:cubicBezTo>
                    <a:pt x="284237" y="382779"/>
                    <a:pt x="300511" y="366394"/>
                    <a:pt x="320658" y="366164"/>
                  </a:cubicBezTo>
                  <a:close/>
                  <a:moveTo>
                    <a:pt x="61946" y="92794"/>
                  </a:moveTo>
                  <a:lnTo>
                    <a:pt x="68768" y="92794"/>
                  </a:lnTo>
                  <a:lnTo>
                    <a:pt x="68768" y="141852"/>
                  </a:lnTo>
                  <a:lnTo>
                    <a:pt x="61946" y="141852"/>
                  </a:lnTo>
                  <a:cubicBezTo>
                    <a:pt x="54894" y="141852"/>
                    <a:pt x="49179" y="147558"/>
                    <a:pt x="49179" y="154645"/>
                  </a:cubicBezTo>
                  <a:lnTo>
                    <a:pt x="49179" y="256811"/>
                  </a:lnTo>
                  <a:cubicBezTo>
                    <a:pt x="49179" y="263852"/>
                    <a:pt x="54894" y="269558"/>
                    <a:pt x="61946" y="269558"/>
                  </a:cubicBezTo>
                  <a:lnTo>
                    <a:pt x="307887" y="269558"/>
                  </a:lnTo>
                  <a:cubicBezTo>
                    <a:pt x="342040" y="269558"/>
                    <a:pt x="369833" y="297309"/>
                    <a:pt x="369833" y="331410"/>
                  </a:cubicBezTo>
                  <a:lnTo>
                    <a:pt x="369833" y="347747"/>
                  </a:lnTo>
                  <a:lnTo>
                    <a:pt x="369418" y="347747"/>
                  </a:lnTo>
                  <a:lnTo>
                    <a:pt x="321115" y="347747"/>
                  </a:lnTo>
                  <a:lnTo>
                    <a:pt x="320654" y="347747"/>
                  </a:lnTo>
                  <a:lnTo>
                    <a:pt x="320654" y="331410"/>
                  </a:lnTo>
                  <a:cubicBezTo>
                    <a:pt x="320654" y="324369"/>
                    <a:pt x="314939" y="318662"/>
                    <a:pt x="307887" y="318662"/>
                  </a:cubicBezTo>
                  <a:lnTo>
                    <a:pt x="61946" y="318662"/>
                  </a:lnTo>
                  <a:cubicBezTo>
                    <a:pt x="27793" y="318662"/>
                    <a:pt x="0" y="290912"/>
                    <a:pt x="0" y="256811"/>
                  </a:cubicBezTo>
                  <a:lnTo>
                    <a:pt x="0" y="154645"/>
                  </a:lnTo>
                  <a:cubicBezTo>
                    <a:pt x="0" y="120498"/>
                    <a:pt x="27793" y="92794"/>
                    <a:pt x="61946" y="92794"/>
                  </a:cubicBezTo>
                  <a:close/>
                  <a:moveTo>
                    <a:pt x="142510" y="0"/>
                  </a:moveTo>
                  <a:lnTo>
                    <a:pt x="572458" y="0"/>
                  </a:lnTo>
                  <a:cubicBezTo>
                    <a:pt x="592785" y="0"/>
                    <a:pt x="609332" y="16430"/>
                    <a:pt x="609332" y="36817"/>
                  </a:cubicBezTo>
                  <a:lnTo>
                    <a:pt x="609332" y="163377"/>
                  </a:lnTo>
                  <a:cubicBezTo>
                    <a:pt x="609332" y="183718"/>
                    <a:pt x="592785" y="200194"/>
                    <a:pt x="572458" y="200194"/>
                  </a:cubicBezTo>
                  <a:lnTo>
                    <a:pt x="142510" y="200194"/>
                  </a:lnTo>
                  <a:cubicBezTo>
                    <a:pt x="122183" y="200194"/>
                    <a:pt x="105636" y="183718"/>
                    <a:pt x="105636" y="163377"/>
                  </a:cubicBezTo>
                  <a:lnTo>
                    <a:pt x="105636" y="36817"/>
                  </a:lnTo>
                  <a:cubicBezTo>
                    <a:pt x="105636" y="16476"/>
                    <a:pt x="122183" y="0"/>
                    <a:pt x="14251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7369395" y="1655222"/>
            <a:ext cx="698219" cy="698219"/>
            <a:chOff x="7369395" y="1896522"/>
            <a:chExt cx="698219" cy="698219"/>
          </a:xfrm>
        </p:grpSpPr>
        <p:sp>
          <p:nvSpPr>
            <p:cNvPr id="29" name="小圆4"/>
            <p:cNvSpPr/>
            <p:nvPr/>
          </p:nvSpPr>
          <p:spPr>
            <a:xfrm flipH="1">
              <a:off x="7369395" y="1896522"/>
              <a:ext cx="698219" cy="698219"/>
            </a:xfrm>
            <a:prstGeom prst="ellipse">
              <a:avLst/>
            </a:prstGeom>
            <a:solidFill>
              <a:srgbClr val="1D42E1"/>
            </a:solidFill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30" name="horse-black-head-silhouette-of-a-chess-piece_36189" descr="D:\51PPT模板网\51pptmoban.com\图片.jpg"/>
            <p:cNvSpPr/>
            <p:nvPr/>
          </p:nvSpPr>
          <p:spPr>
            <a:xfrm>
              <a:off x="7610022" y="2065730"/>
              <a:ext cx="216964" cy="359802"/>
            </a:xfrm>
            <a:custGeom>
              <a:gdLst>
                <a:gd name="connsiteX0" fmla="*/ 73159 w 338811"/>
                <a:gd name="connsiteY0" fmla="*/ 477264 h 561866"/>
                <a:gd name="connsiteX1" fmla="*/ 312953 w 338811"/>
                <a:gd name="connsiteY1" fmla="*/ 477264 h 561866"/>
                <a:gd name="connsiteX2" fmla="*/ 321568 w 338811"/>
                <a:gd name="connsiteY2" fmla="*/ 485868 h 561866"/>
                <a:gd name="connsiteX3" fmla="*/ 321568 w 338811"/>
                <a:gd name="connsiteY3" fmla="*/ 553263 h 561866"/>
                <a:gd name="connsiteX4" fmla="*/ 312953 w 338811"/>
                <a:gd name="connsiteY4" fmla="*/ 561866 h 561866"/>
                <a:gd name="connsiteX5" fmla="*/ 73159 w 338811"/>
                <a:gd name="connsiteY5" fmla="*/ 561866 h 561866"/>
                <a:gd name="connsiteX6" fmla="*/ 64544 w 338811"/>
                <a:gd name="connsiteY6" fmla="*/ 553263 h 561866"/>
                <a:gd name="connsiteX7" fmla="*/ 64544 w 338811"/>
                <a:gd name="connsiteY7" fmla="*/ 485868 h 561866"/>
                <a:gd name="connsiteX8" fmla="*/ 73159 w 338811"/>
                <a:gd name="connsiteY8" fmla="*/ 477264 h 561866"/>
                <a:gd name="connsiteX9" fmla="*/ 169405 w 338811"/>
                <a:gd name="connsiteY9" fmla="*/ 0 h 561866"/>
                <a:gd name="connsiteX10" fmla="*/ 208168 w 338811"/>
                <a:gd name="connsiteY10" fmla="*/ 47306 h 561866"/>
                <a:gd name="connsiteX11" fmla="*/ 320148 w 338811"/>
                <a:gd name="connsiteY11" fmla="*/ 137617 h 561866"/>
                <a:gd name="connsiteX12" fmla="*/ 338811 w 338811"/>
                <a:gd name="connsiteY12" fmla="*/ 222194 h 561866"/>
                <a:gd name="connsiteX13" fmla="*/ 327326 w 338811"/>
                <a:gd name="connsiteY13" fmla="*/ 303904 h 561866"/>
                <a:gd name="connsiteX14" fmla="*/ 294306 w 338811"/>
                <a:gd name="connsiteY14" fmla="*/ 417151 h 561866"/>
                <a:gd name="connsiteX15" fmla="*/ 301484 w 338811"/>
                <a:gd name="connsiteY15" fmla="*/ 468758 h 561866"/>
                <a:gd name="connsiteX16" fmla="*/ 89009 w 338811"/>
                <a:gd name="connsiteY16" fmla="*/ 468758 h 561866"/>
                <a:gd name="connsiteX17" fmla="*/ 104802 w 338811"/>
                <a:gd name="connsiteY17" fmla="*/ 338308 h 561866"/>
                <a:gd name="connsiteX18" fmla="*/ 192376 w 338811"/>
                <a:gd name="connsiteY18" fmla="*/ 232228 h 561866"/>
                <a:gd name="connsiteX19" fmla="*/ 119158 w 338811"/>
                <a:gd name="connsiteY19" fmla="*/ 226494 h 561866"/>
                <a:gd name="connsiteX20" fmla="*/ 89009 w 338811"/>
                <a:gd name="connsiteY20" fmla="*/ 236529 h 561866"/>
                <a:gd name="connsiteX21" fmla="*/ 51683 w 338811"/>
                <a:gd name="connsiteY21" fmla="*/ 256598 h 561866"/>
                <a:gd name="connsiteX22" fmla="*/ 28712 w 338811"/>
                <a:gd name="connsiteY22" fmla="*/ 250864 h 561866"/>
                <a:gd name="connsiteX23" fmla="*/ 17227 w 338811"/>
                <a:gd name="connsiteY23" fmla="*/ 247997 h 561866"/>
                <a:gd name="connsiteX24" fmla="*/ 2871 w 338811"/>
                <a:gd name="connsiteY24" fmla="*/ 230795 h 561866"/>
                <a:gd name="connsiteX25" fmla="*/ 1435 w 338811"/>
                <a:gd name="connsiteY25" fmla="*/ 212159 h 561866"/>
                <a:gd name="connsiteX26" fmla="*/ 2871 w 338811"/>
                <a:gd name="connsiteY26" fmla="*/ 196391 h 561866"/>
                <a:gd name="connsiteX27" fmla="*/ 4307 w 338811"/>
                <a:gd name="connsiteY27" fmla="*/ 184923 h 561866"/>
                <a:gd name="connsiteX28" fmla="*/ 89009 w 338811"/>
                <a:gd name="connsiteY28" fmla="*/ 108947 h 561866"/>
                <a:gd name="connsiteX29" fmla="*/ 96188 w 338811"/>
                <a:gd name="connsiteY29" fmla="*/ 94611 h 561866"/>
                <a:gd name="connsiteX30" fmla="*/ 143564 w 338811"/>
                <a:gd name="connsiteY30" fmla="*/ 74542 h 561866"/>
                <a:gd name="connsiteX31" fmla="*/ 137821 w 338811"/>
                <a:gd name="connsiteY31" fmla="*/ 55907 h 561866"/>
                <a:gd name="connsiteX32" fmla="*/ 169405 w 338811"/>
                <a:gd name="connsiteY32" fmla="*/ 47306 h 561866"/>
                <a:gd name="connsiteX33" fmla="*/ 169405 w 338811"/>
                <a:gd name="connsiteY33" fmla="*/ 0 h 56186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338811" h="561866">
                  <a:moveTo>
                    <a:pt x="73159" y="477264"/>
                  </a:moveTo>
                  <a:lnTo>
                    <a:pt x="312953" y="477264"/>
                  </a:lnTo>
                  <a:cubicBezTo>
                    <a:pt x="317260" y="477264"/>
                    <a:pt x="321568" y="480132"/>
                    <a:pt x="321568" y="485868"/>
                  </a:cubicBezTo>
                  <a:lnTo>
                    <a:pt x="321568" y="553263"/>
                  </a:lnTo>
                  <a:cubicBezTo>
                    <a:pt x="321568" y="558998"/>
                    <a:pt x="317260" y="561866"/>
                    <a:pt x="312953" y="561866"/>
                  </a:cubicBezTo>
                  <a:lnTo>
                    <a:pt x="73159" y="561866"/>
                  </a:lnTo>
                  <a:cubicBezTo>
                    <a:pt x="68852" y="561866"/>
                    <a:pt x="64544" y="558998"/>
                    <a:pt x="64544" y="553263"/>
                  </a:cubicBezTo>
                  <a:lnTo>
                    <a:pt x="64544" y="485868"/>
                  </a:lnTo>
                  <a:cubicBezTo>
                    <a:pt x="64544" y="480132"/>
                    <a:pt x="68852" y="477264"/>
                    <a:pt x="73159" y="477264"/>
                  </a:cubicBezTo>
                  <a:close/>
                  <a:moveTo>
                    <a:pt x="169405" y="0"/>
                  </a:moveTo>
                  <a:cubicBezTo>
                    <a:pt x="169405" y="0"/>
                    <a:pt x="203861" y="25803"/>
                    <a:pt x="208168" y="47306"/>
                  </a:cubicBezTo>
                  <a:cubicBezTo>
                    <a:pt x="246930" y="53040"/>
                    <a:pt x="304356" y="91744"/>
                    <a:pt x="320148" y="137617"/>
                  </a:cubicBezTo>
                  <a:cubicBezTo>
                    <a:pt x="337375" y="184923"/>
                    <a:pt x="338811" y="222194"/>
                    <a:pt x="338811" y="222194"/>
                  </a:cubicBezTo>
                  <a:cubicBezTo>
                    <a:pt x="338811" y="222194"/>
                    <a:pt x="338811" y="282401"/>
                    <a:pt x="327326" y="303904"/>
                  </a:cubicBezTo>
                  <a:cubicBezTo>
                    <a:pt x="315841" y="325407"/>
                    <a:pt x="294306" y="417151"/>
                    <a:pt x="294306" y="417151"/>
                  </a:cubicBezTo>
                  <a:cubicBezTo>
                    <a:pt x="294306" y="417151"/>
                    <a:pt x="289999" y="455856"/>
                    <a:pt x="301484" y="468758"/>
                  </a:cubicBezTo>
                  <a:lnTo>
                    <a:pt x="89009" y="468758"/>
                  </a:lnTo>
                  <a:cubicBezTo>
                    <a:pt x="89009" y="468758"/>
                    <a:pt x="51683" y="415718"/>
                    <a:pt x="104802" y="338308"/>
                  </a:cubicBezTo>
                  <a:cubicBezTo>
                    <a:pt x="156485" y="260899"/>
                    <a:pt x="192376" y="232228"/>
                    <a:pt x="192376" y="232228"/>
                  </a:cubicBezTo>
                  <a:cubicBezTo>
                    <a:pt x="192376" y="232228"/>
                    <a:pt x="162227" y="249431"/>
                    <a:pt x="119158" y="226494"/>
                  </a:cubicBezTo>
                  <a:cubicBezTo>
                    <a:pt x="97623" y="222194"/>
                    <a:pt x="89009" y="236529"/>
                    <a:pt x="89009" y="236529"/>
                  </a:cubicBezTo>
                  <a:cubicBezTo>
                    <a:pt x="89009" y="236529"/>
                    <a:pt x="80396" y="256598"/>
                    <a:pt x="51683" y="256598"/>
                  </a:cubicBezTo>
                  <a:cubicBezTo>
                    <a:pt x="28712" y="253731"/>
                    <a:pt x="28712" y="250864"/>
                    <a:pt x="28712" y="250864"/>
                  </a:cubicBezTo>
                  <a:cubicBezTo>
                    <a:pt x="28712" y="250864"/>
                    <a:pt x="25841" y="255165"/>
                    <a:pt x="17227" y="247997"/>
                  </a:cubicBezTo>
                  <a:cubicBezTo>
                    <a:pt x="10049" y="242263"/>
                    <a:pt x="7178" y="235096"/>
                    <a:pt x="2871" y="230795"/>
                  </a:cubicBezTo>
                  <a:cubicBezTo>
                    <a:pt x="-1436" y="225061"/>
                    <a:pt x="0" y="213593"/>
                    <a:pt x="1435" y="212159"/>
                  </a:cubicBezTo>
                  <a:cubicBezTo>
                    <a:pt x="2871" y="212159"/>
                    <a:pt x="2871" y="196391"/>
                    <a:pt x="2871" y="196391"/>
                  </a:cubicBezTo>
                  <a:cubicBezTo>
                    <a:pt x="2871" y="196391"/>
                    <a:pt x="1435" y="189223"/>
                    <a:pt x="4307" y="184923"/>
                  </a:cubicBezTo>
                  <a:cubicBezTo>
                    <a:pt x="8613" y="180622"/>
                    <a:pt x="83267" y="121848"/>
                    <a:pt x="89009" y="108947"/>
                  </a:cubicBezTo>
                  <a:cubicBezTo>
                    <a:pt x="94752" y="96045"/>
                    <a:pt x="96188" y="94611"/>
                    <a:pt x="96188" y="94611"/>
                  </a:cubicBezTo>
                  <a:cubicBezTo>
                    <a:pt x="96188" y="94611"/>
                    <a:pt x="109108" y="84577"/>
                    <a:pt x="143564" y="74542"/>
                  </a:cubicBezTo>
                  <a:lnTo>
                    <a:pt x="137821" y="55907"/>
                  </a:lnTo>
                  <a:cubicBezTo>
                    <a:pt x="137821" y="55907"/>
                    <a:pt x="163663" y="48739"/>
                    <a:pt x="169405" y="47306"/>
                  </a:cubicBezTo>
                  <a:cubicBezTo>
                    <a:pt x="175148" y="47306"/>
                    <a:pt x="169405" y="0"/>
                    <a:pt x="16940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pSp>
        <p:nvGrpSpPr>
          <p:cNvPr id="31" name="组合 30"/>
          <p:cNvGrpSpPr/>
          <p:nvPr/>
        </p:nvGrpSpPr>
        <p:grpSpPr>
          <a:xfrm>
            <a:off x="8350036" y="3226817"/>
            <a:ext cx="698219" cy="698219"/>
            <a:chOff x="8350036" y="3468117"/>
            <a:chExt cx="698219" cy="698219"/>
          </a:xfrm>
        </p:grpSpPr>
        <p:sp>
          <p:nvSpPr>
            <p:cNvPr id="32" name="小圆5"/>
            <p:cNvSpPr/>
            <p:nvPr/>
          </p:nvSpPr>
          <p:spPr>
            <a:xfrm flipH="1">
              <a:off x="8350036" y="3468117"/>
              <a:ext cx="698219" cy="698219"/>
            </a:xfrm>
            <a:prstGeom prst="ellipse">
              <a:avLst/>
            </a:prstGeom>
            <a:solidFill>
              <a:srgbClr val="525253"/>
            </a:solidFill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33" name="king-black-chess-piece_33230"/>
            <p:cNvSpPr/>
            <p:nvPr/>
          </p:nvSpPr>
          <p:spPr>
            <a:xfrm>
              <a:off x="8598714" y="3637325"/>
              <a:ext cx="200863" cy="359802"/>
            </a:xfrm>
            <a:custGeom>
              <a:gdLst>
                <a:gd name="T0" fmla="*/ 276 w 276"/>
                <a:gd name="T1" fmla="*/ 495 h 495"/>
                <a:gd name="T2" fmla="*/ 0 w 276"/>
                <a:gd name="T3" fmla="*/ 495 h 495"/>
                <a:gd name="T4" fmla="*/ 0 w 276"/>
                <a:gd name="T5" fmla="*/ 438 h 495"/>
                <a:gd name="T6" fmla="*/ 276 w 276"/>
                <a:gd name="T7" fmla="*/ 438 h 495"/>
                <a:gd name="T8" fmla="*/ 276 w 276"/>
                <a:gd name="T9" fmla="*/ 495 h 495"/>
                <a:gd name="T10" fmla="*/ 238 w 276"/>
                <a:gd name="T11" fmla="*/ 0 h 495"/>
                <a:gd name="T12" fmla="*/ 187 w 276"/>
                <a:gd name="T13" fmla="*/ 37 h 495"/>
                <a:gd name="T14" fmla="*/ 137 w 276"/>
                <a:gd name="T15" fmla="*/ 0 h 495"/>
                <a:gd name="T16" fmla="*/ 86 w 276"/>
                <a:gd name="T17" fmla="*/ 37 h 495"/>
                <a:gd name="T18" fmla="*/ 39 w 276"/>
                <a:gd name="T19" fmla="*/ 0 h 495"/>
                <a:gd name="T20" fmla="*/ 39 w 276"/>
                <a:gd name="T21" fmla="*/ 107 h 495"/>
                <a:gd name="T22" fmla="*/ 238 w 276"/>
                <a:gd name="T23" fmla="*/ 107 h 495"/>
                <a:gd name="T24" fmla="*/ 238 w 276"/>
                <a:gd name="T25" fmla="*/ 0 h 495"/>
                <a:gd name="T26" fmla="*/ 238 w 276"/>
                <a:gd name="T27" fmla="*/ 183 h 495"/>
                <a:gd name="T28" fmla="*/ 238 w 276"/>
                <a:gd name="T29" fmla="*/ 126 h 495"/>
                <a:gd name="T30" fmla="*/ 39 w 276"/>
                <a:gd name="T31" fmla="*/ 126 h 495"/>
                <a:gd name="T32" fmla="*/ 39 w 276"/>
                <a:gd name="T33" fmla="*/ 183 h 495"/>
                <a:gd name="T34" fmla="*/ 69 w 276"/>
                <a:gd name="T35" fmla="*/ 183 h 495"/>
                <a:gd name="T36" fmla="*/ 69 w 276"/>
                <a:gd name="T37" fmla="*/ 364 h 495"/>
                <a:gd name="T38" fmla="*/ 39 w 276"/>
                <a:gd name="T39" fmla="*/ 364 h 495"/>
                <a:gd name="T40" fmla="*/ 39 w 276"/>
                <a:gd name="T41" fmla="*/ 422 h 495"/>
                <a:gd name="T42" fmla="*/ 238 w 276"/>
                <a:gd name="T43" fmla="*/ 422 h 495"/>
                <a:gd name="T44" fmla="*/ 238 w 276"/>
                <a:gd name="T45" fmla="*/ 364 h 495"/>
                <a:gd name="T46" fmla="*/ 208 w 276"/>
                <a:gd name="T47" fmla="*/ 364 h 495"/>
                <a:gd name="T48" fmla="*/ 208 w 276"/>
                <a:gd name="T49" fmla="*/ 183 h 495"/>
                <a:gd name="T50" fmla="*/ 238 w 276"/>
                <a:gd name="T51" fmla="*/ 183 h 4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76" h="495">
                  <a:moveTo>
                    <a:pt x="276" y="495"/>
                  </a:moveTo>
                  <a:lnTo>
                    <a:pt x="0" y="495"/>
                  </a:lnTo>
                  <a:lnTo>
                    <a:pt x="0" y="438"/>
                  </a:lnTo>
                  <a:lnTo>
                    <a:pt x="276" y="438"/>
                  </a:lnTo>
                  <a:lnTo>
                    <a:pt x="276" y="495"/>
                  </a:lnTo>
                  <a:close/>
                  <a:moveTo>
                    <a:pt x="238" y="0"/>
                  </a:moveTo>
                  <a:lnTo>
                    <a:pt x="187" y="37"/>
                  </a:lnTo>
                  <a:lnTo>
                    <a:pt x="137" y="0"/>
                  </a:lnTo>
                  <a:lnTo>
                    <a:pt x="86" y="37"/>
                  </a:lnTo>
                  <a:lnTo>
                    <a:pt x="39" y="0"/>
                  </a:lnTo>
                  <a:lnTo>
                    <a:pt x="39" y="107"/>
                  </a:lnTo>
                  <a:lnTo>
                    <a:pt x="238" y="107"/>
                  </a:lnTo>
                  <a:lnTo>
                    <a:pt x="238" y="0"/>
                  </a:lnTo>
                  <a:close/>
                  <a:moveTo>
                    <a:pt x="238" y="183"/>
                  </a:moveTo>
                  <a:lnTo>
                    <a:pt x="238" y="126"/>
                  </a:lnTo>
                  <a:lnTo>
                    <a:pt x="39" y="126"/>
                  </a:lnTo>
                  <a:lnTo>
                    <a:pt x="39" y="183"/>
                  </a:lnTo>
                  <a:lnTo>
                    <a:pt x="69" y="183"/>
                  </a:lnTo>
                  <a:lnTo>
                    <a:pt x="69" y="364"/>
                  </a:lnTo>
                  <a:lnTo>
                    <a:pt x="39" y="364"/>
                  </a:lnTo>
                  <a:lnTo>
                    <a:pt x="39" y="422"/>
                  </a:lnTo>
                  <a:lnTo>
                    <a:pt x="238" y="422"/>
                  </a:lnTo>
                  <a:lnTo>
                    <a:pt x="238" y="364"/>
                  </a:lnTo>
                  <a:lnTo>
                    <a:pt x="208" y="364"/>
                  </a:lnTo>
                  <a:lnTo>
                    <a:pt x="208" y="183"/>
                  </a:lnTo>
                  <a:lnTo>
                    <a:pt x="238" y="1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pSp>
        <p:nvGrpSpPr>
          <p:cNvPr id="34" name="组合 33"/>
          <p:cNvGrpSpPr/>
          <p:nvPr/>
        </p:nvGrpSpPr>
        <p:grpSpPr>
          <a:xfrm>
            <a:off x="7445388" y="4798412"/>
            <a:ext cx="698219" cy="698219"/>
            <a:chOff x="7445388" y="5039712"/>
            <a:chExt cx="698219" cy="698219"/>
          </a:xfrm>
        </p:grpSpPr>
        <p:sp>
          <p:nvSpPr>
            <p:cNvPr id="35" name="小圆6"/>
            <p:cNvSpPr/>
            <p:nvPr/>
          </p:nvSpPr>
          <p:spPr>
            <a:xfrm flipH="1">
              <a:off x="7445388" y="5039712"/>
              <a:ext cx="698219" cy="698219"/>
            </a:xfrm>
            <a:prstGeom prst="ellipse">
              <a:avLst/>
            </a:prstGeom>
            <a:solidFill>
              <a:srgbClr val="1D42E1"/>
            </a:solidFill>
            <a:ln>
              <a:noFill/>
            </a:ln>
            <a:effectLst>
              <a:outerShdw blurRad="101600" dist="139700" dir="4200000" algn="tl" rotWithShape="0">
                <a:srgbClr val="1D42E1">
                  <a:alpha val="16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36" name="chess-pawn_75452"/>
            <p:cNvSpPr>
              <a:spLocks noChangeAspect="1"/>
            </p:cNvSpPr>
            <p:nvPr/>
          </p:nvSpPr>
          <p:spPr>
            <a:xfrm>
              <a:off x="7677819" y="5208821"/>
              <a:ext cx="233357" cy="360000"/>
            </a:xfrm>
            <a:custGeom>
              <a:gdLst>
                <a:gd name="connsiteX0" fmla="*/ 37566 w 394108"/>
                <a:gd name="connsiteY0" fmla="*/ 547164 h 607991"/>
                <a:gd name="connsiteX1" fmla="*/ 356542 w 394108"/>
                <a:gd name="connsiteY1" fmla="*/ 547164 h 607991"/>
                <a:gd name="connsiteX2" fmla="*/ 394108 w 394108"/>
                <a:gd name="connsiteY2" fmla="*/ 584692 h 607991"/>
                <a:gd name="connsiteX3" fmla="*/ 394108 w 394108"/>
                <a:gd name="connsiteY3" fmla="*/ 600161 h 607991"/>
                <a:gd name="connsiteX4" fmla="*/ 386174 w 394108"/>
                <a:gd name="connsiteY4" fmla="*/ 607991 h 607991"/>
                <a:gd name="connsiteX5" fmla="*/ 7838 w 394108"/>
                <a:gd name="connsiteY5" fmla="*/ 607991 h 607991"/>
                <a:gd name="connsiteX6" fmla="*/ 0 w 394108"/>
                <a:gd name="connsiteY6" fmla="*/ 600161 h 607991"/>
                <a:gd name="connsiteX7" fmla="*/ 0 w 394108"/>
                <a:gd name="connsiteY7" fmla="*/ 584692 h 607991"/>
                <a:gd name="connsiteX8" fmla="*/ 37566 w 394108"/>
                <a:gd name="connsiteY8" fmla="*/ 547164 h 607991"/>
                <a:gd name="connsiteX9" fmla="*/ 125974 w 394108"/>
                <a:gd name="connsiteY9" fmla="*/ 214307 h 607991"/>
                <a:gd name="connsiteX10" fmla="*/ 268038 w 394108"/>
                <a:gd name="connsiteY10" fmla="*/ 214307 h 607991"/>
                <a:gd name="connsiteX11" fmla="*/ 349299 w 394108"/>
                <a:gd name="connsiteY11" fmla="*/ 517597 h 607991"/>
                <a:gd name="connsiteX12" fmla="*/ 44809 w 394108"/>
                <a:gd name="connsiteY12" fmla="*/ 517597 h 607991"/>
                <a:gd name="connsiteX13" fmla="*/ 197006 w 394108"/>
                <a:gd name="connsiteY13" fmla="*/ 0 h 607991"/>
                <a:gd name="connsiteX14" fmla="*/ 249010 w 394108"/>
                <a:gd name="connsiteY14" fmla="*/ 51927 h 607991"/>
                <a:gd name="connsiteX15" fmla="*/ 248437 w 394108"/>
                <a:gd name="connsiteY15" fmla="*/ 58322 h 607991"/>
                <a:gd name="connsiteX16" fmla="*/ 294036 w 394108"/>
                <a:gd name="connsiteY16" fmla="*/ 58322 h 607991"/>
                <a:gd name="connsiteX17" fmla="*/ 303022 w 394108"/>
                <a:gd name="connsiteY17" fmla="*/ 62426 h 607991"/>
                <a:gd name="connsiteX18" fmla="*/ 305411 w 394108"/>
                <a:gd name="connsiteY18" fmla="*/ 71972 h 607991"/>
                <a:gd name="connsiteX19" fmla="*/ 260099 w 394108"/>
                <a:gd name="connsiteY19" fmla="*/ 141843 h 607991"/>
                <a:gd name="connsiteX20" fmla="*/ 307132 w 394108"/>
                <a:gd name="connsiteY20" fmla="*/ 141843 h 607991"/>
                <a:gd name="connsiteX21" fmla="*/ 327494 w 394108"/>
                <a:gd name="connsiteY21" fmla="*/ 162175 h 607991"/>
                <a:gd name="connsiteX22" fmla="*/ 307132 w 394108"/>
                <a:gd name="connsiteY22" fmla="*/ 182411 h 607991"/>
                <a:gd name="connsiteX23" fmla="*/ 86880 w 394108"/>
                <a:gd name="connsiteY23" fmla="*/ 182411 h 607991"/>
                <a:gd name="connsiteX24" fmla="*/ 66614 w 394108"/>
                <a:gd name="connsiteY24" fmla="*/ 162175 h 607991"/>
                <a:gd name="connsiteX25" fmla="*/ 86880 w 394108"/>
                <a:gd name="connsiteY25" fmla="*/ 141843 h 607991"/>
                <a:gd name="connsiteX26" fmla="*/ 134009 w 394108"/>
                <a:gd name="connsiteY26" fmla="*/ 141843 h 607991"/>
                <a:gd name="connsiteX27" fmla="*/ 88601 w 394108"/>
                <a:gd name="connsiteY27" fmla="*/ 71972 h 607991"/>
                <a:gd name="connsiteX28" fmla="*/ 91086 w 394108"/>
                <a:gd name="connsiteY28" fmla="*/ 62426 h 607991"/>
                <a:gd name="connsiteX29" fmla="*/ 99977 w 394108"/>
                <a:gd name="connsiteY29" fmla="*/ 58322 h 607991"/>
                <a:gd name="connsiteX30" fmla="*/ 145671 w 394108"/>
                <a:gd name="connsiteY30" fmla="*/ 58322 h 607991"/>
                <a:gd name="connsiteX31" fmla="*/ 145002 w 394108"/>
                <a:gd name="connsiteY31" fmla="*/ 51927 h 607991"/>
                <a:gd name="connsiteX32" fmla="*/ 197006 w 394108"/>
                <a:gd name="connsiteY32" fmla="*/ 0 h 60799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394108" h="607991">
                  <a:moveTo>
                    <a:pt x="37566" y="547164"/>
                  </a:moveTo>
                  <a:lnTo>
                    <a:pt x="356542" y="547164"/>
                  </a:lnTo>
                  <a:cubicBezTo>
                    <a:pt x="377285" y="547164"/>
                    <a:pt x="394108" y="563970"/>
                    <a:pt x="394108" y="584692"/>
                  </a:cubicBezTo>
                  <a:lnTo>
                    <a:pt x="394108" y="600161"/>
                  </a:lnTo>
                  <a:cubicBezTo>
                    <a:pt x="394108" y="604458"/>
                    <a:pt x="390571" y="607991"/>
                    <a:pt x="386174" y="607991"/>
                  </a:cubicBezTo>
                  <a:lnTo>
                    <a:pt x="7838" y="607991"/>
                  </a:lnTo>
                  <a:cubicBezTo>
                    <a:pt x="3537" y="607991"/>
                    <a:pt x="0" y="604458"/>
                    <a:pt x="0" y="600161"/>
                  </a:cubicBezTo>
                  <a:lnTo>
                    <a:pt x="0" y="584692"/>
                  </a:lnTo>
                  <a:cubicBezTo>
                    <a:pt x="0" y="563970"/>
                    <a:pt x="16823" y="547164"/>
                    <a:pt x="37566" y="547164"/>
                  </a:cubicBezTo>
                  <a:close/>
                  <a:moveTo>
                    <a:pt x="125974" y="214307"/>
                  </a:moveTo>
                  <a:lnTo>
                    <a:pt x="268038" y="214307"/>
                  </a:lnTo>
                  <a:lnTo>
                    <a:pt x="349299" y="517597"/>
                  </a:lnTo>
                  <a:lnTo>
                    <a:pt x="44809" y="517597"/>
                  </a:lnTo>
                  <a:close/>
                  <a:moveTo>
                    <a:pt x="197006" y="0"/>
                  </a:moveTo>
                  <a:cubicBezTo>
                    <a:pt x="225780" y="0"/>
                    <a:pt x="249010" y="23291"/>
                    <a:pt x="249010" y="51927"/>
                  </a:cubicBezTo>
                  <a:cubicBezTo>
                    <a:pt x="249010" y="54122"/>
                    <a:pt x="248628" y="56222"/>
                    <a:pt x="248437" y="58322"/>
                  </a:cubicBezTo>
                  <a:lnTo>
                    <a:pt x="294036" y="58322"/>
                  </a:lnTo>
                  <a:cubicBezTo>
                    <a:pt x="297477" y="58322"/>
                    <a:pt x="300727" y="59849"/>
                    <a:pt x="303022" y="62426"/>
                  </a:cubicBezTo>
                  <a:cubicBezTo>
                    <a:pt x="305220" y="65099"/>
                    <a:pt x="306081" y="68631"/>
                    <a:pt x="305411" y="71972"/>
                  </a:cubicBezTo>
                  <a:cubicBezTo>
                    <a:pt x="300058" y="100894"/>
                    <a:pt x="283233" y="125616"/>
                    <a:pt x="260099" y="141843"/>
                  </a:cubicBezTo>
                  <a:lnTo>
                    <a:pt x="307132" y="141843"/>
                  </a:lnTo>
                  <a:cubicBezTo>
                    <a:pt x="318317" y="141843"/>
                    <a:pt x="327494" y="151007"/>
                    <a:pt x="327494" y="162175"/>
                  </a:cubicBezTo>
                  <a:cubicBezTo>
                    <a:pt x="327494" y="173343"/>
                    <a:pt x="318317" y="182411"/>
                    <a:pt x="307132" y="182411"/>
                  </a:cubicBezTo>
                  <a:lnTo>
                    <a:pt x="86880" y="182411"/>
                  </a:lnTo>
                  <a:cubicBezTo>
                    <a:pt x="75696" y="182411"/>
                    <a:pt x="66614" y="173343"/>
                    <a:pt x="66614" y="162175"/>
                  </a:cubicBezTo>
                  <a:cubicBezTo>
                    <a:pt x="66614" y="151007"/>
                    <a:pt x="75696" y="141843"/>
                    <a:pt x="86880" y="141843"/>
                  </a:cubicBezTo>
                  <a:lnTo>
                    <a:pt x="134009" y="141843"/>
                  </a:lnTo>
                  <a:cubicBezTo>
                    <a:pt x="110875" y="125616"/>
                    <a:pt x="94050" y="100894"/>
                    <a:pt x="88601" y="71972"/>
                  </a:cubicBezTo>
                  <a:cubicBezTo>
                    <a:pt x="87932" y="68631"/>
                    <a:pt x="88888" y="65099"/>
                    <a:pt x="91086" y="62426"/>
                  </a:cubicBezTo>
                  <a:cubicBezTo>
                    <a:pt x="93285" y="59849"/>
                    <a:pt x="96535" y="58322"/>
                    <a:pt x="99977" y="58322"/>
                  </a:cubicBezTo>
                  <a:lnTo>
                    <a:pt x="145671" y="58322"/>
                  </a:lnTo>
                  <a:cubicBezTo>
                    <a:pt x="145385" y="56222"/>
                    <a:pt x="145002" y="54122"/>
                    <a:pt x="145002" y="51927"/>
                  </a:cubicBezTo>
                  <a:cubicBezTo>
                    <a:pt x="145002" y="23291"/>
                    <a:pt x="168328" y="0"/>
                    <a:pt x="19700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9" name="中圆1"/>
          <p:cNvSpPr/>
          <p:nvPr/>
        </p:nvSpPr>
        <p:spPr>
          <a:xfrm>
            <a:off x="4352457" y="2776407"/>
            <a:ext cx="1596911" cy="1596911"/>
          </a:xfrm>
          <a:prstGeom prst="ellipse">
            <a:avLst/>
          </a:prstGeom>
          <a:solidFill>
            <a:schemeClr val="bg1"/>
          </a:solidFill>
          <a:ln w="25400">
            <a:gradFill flip="none" rotWithShape="1">
              <a:gsLst>
                <a:gs pos="0">
                  <a:srgbClr val="C3CFE4"/>
                </a:gs>
                <a:gs pos="100000">
                  <a:srgbClr val="1D42E1"/>
                </a:gs>
              </a:gsLst>
              <a:lin ang="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40" name="iconfont-11253-5322159" descr="D:\51PPT模板网\51pptmoban.com\图片.jpg"/>
          <p:cNvSpPr/>
          <p:nvPr/>
        </p:nvSpPr>
        <p:spPr>
          <a:xfrm>
            <a:off x="4965940" y="3146027"/>
            <a:ext cx="369944" cy="435373"/>
          </a:xfrm>
          <a:custGeom>
            <a:gdLst>
              <a:gd name="T0" fmla="*/ 7439 w 8482"/>
              <a:gd name="T1" fmla="*/ 9980 h 9980"/>
              <a:gd name="T2" fmla="*/ 6736 w 8482"/>
              <a:gd name="T3" fmla="*/ 9482 h 9980"/>
              <a:gd name="T4" fmla="*/ 6034 w 8482"/>
              <a:gd name="T5" fmla="*/ 9980 h 9980"/>
              <a:gd name="T6" fmla="*/ 4944 w 8482"/>
              <a:gd name="T7" fmla="*/ 9980 h 9980"/>
              <a:gd name="T8" fmla="*/ 4241 w 8482"/>
              <a:gd name="T9" fmla="*/ 9482 h 9980"/>
              <a:gd name="T10" fmla="*/ 3539 w 8482"/>
              <a:gd name="T11" fmla="*/ 9980 h 9980"/>
              <a:gd name="T12" fmla="*/ 2449 w 8482"/>
              <a:gd name="T13" fmla="*/ 9980 h 9980"/>
              <a:gd name="T14" fmla="*/ 1746 w 8482"/>
              <a:gd name="T15" fmla="*/ 9482 h 9980"/>
              <a:gd name="T16" fmla="*/ 1044 w 8482"/>
              <a:gd name="T17" fmla="*/ 9980 h 9980"/>
              <a:gd name="T18" fmla="*/ 0 w 8482"/>
              <a:gd name="T19" fmla="*/ 9980 h 9980"/>
              <a:gd name="T20" fmla="*/ 0 w 8482"/>
              <a:gd name="T21" fmla="*/ 499 h 9980"/>
              <a:gd name="T22" fmla="*/ 499 w 8482"/>
              <a:gd name="T23" fmla="*/ 0 h 9980"/>
              <a:gd name="T24" fmla="*/ 7984 w 8482"/>
              <a:gd name="T25" fmla="*/ 0 h 9980"/>
              <a:gd name="T26" fmla="*/ 8482 w 8482"/>
              <a:gd name="T27" fmla="*/ 499 h 9980"/>
              <a:gd name="T28" fmla="*/ 8482 w 8482"/>
              <a:gd name="T29" fmla="*/ 9980 h 9980"/>
              <a:gd name="T30" fmla="*/ 7439 w 8482"/>
              <a:gd name="T31" fmla="*/ 9980 h 9980"/>
              <a:gd name="T32" fmla="*/ 1248 w 8482"/>
              <a:gd name="T33" fmla="*/ 7734 h 9980"/>
              <a:gd name="T34" fmla="*/ 3492 w 8482"/>
              <a:gd name="T35" fmla="*/ 7734 h 9980"/>
              <a:gd name="T36" fmla="*/ 3492 w 8482"/>
              <a:gd name="T37" fmla="*/ 3493 h 9980"/>
              <a:gd name="T38" fmla="*/ 1248 w 8482"/>
              <a:gd name="T39" fmla="*/ 3493 h 9980"/>
              <a:gd name="T40" fmla="*/ 1248 w 8482"/>
              <a:gd name="T41" fmla="*/ 7734 h 9980"/>
              <a:gd name="T42" fmla="*/ 7235 w 8482"/>
              <a:gd name="T43" fmla="*/ 1747 h 9980"/>
              <a:gd name="T44" fmla="*/ 1248 w 8482"/>
              <a:gd name="T45" fmla="*/ 1747 h 9980"/>
              <a:gd name="T46" fmla="*/ 1248 w 8482"/>
              <a:gd name="T47" fmla="*/ 2495 h 9980"/>
              <a:gd name="T48" fmla="*/ 7235 w 8482"/>
              <a:gd name="T49" fmla="*/ 2495 h 9980"/>
              <a:gd name="T50" fmla="*/ 7235 w 8482"/>
              <a:gd name="T51" fmla="*/ 1747 h 9980"/>
              <a:gd name="T52" fmla="*/ 7235 w 8482"/>
              <a:gd name="T53" fmla="*/ 3493 h 9980"/>
              <a:gd name="T54" fmla="*/ 4491 w 8482"/>
              <a:gd name="T55" fmla="*/ 3493 h 9980"/>
              <a:gd name="T56" fmla="*/ 4491 w 8482"/>
              <a:gd name="T57" fmla="*/ 4242 h 9980"/>
              <a:gd name="T58" fmla="*/ 7236 w 8482"/>
              <a:gd name="T59" fmla="*/ 4242 h 9980"/>
              <a:gd name="T60" fmla="*/ 7236 w 8482"/>
              <a:gd name="T61" fmla="*/ 3493 h 9980"/>
              <a:gd name="T62" fmla="*/ 7235 w 8482"/>
              <a:gd name="T63" fmla="*/ 3493 h 9980"/>
              <a:gd name="T64" fmla="*/ 7235 w 8482"/>
              <a:gd name="T65" fmla="*/ 5239 h 9980"/>
              <a:gd name="T66" fmla="*/ 4491 w 8482"/>
              <a:gd name="T67" fmla="*/ 5239 h 9980"/>
              <a:gd name="T68" fmla="*/ 4491 w 8482"/>
              <a:gd name="T69" fmla="*/ 5988 h 9980"/>
              <a:gd name="T70" fmla="*/ 7236 w 8482"/>
              <a:gd name="T71" fmla="*/ 5988 h 9980"/>
              <a:gd name="T72" fmla="*/ 7236 w 8482"/>
              <a:gd name="T73" fmla="*/ 5239 h 9980"/>
              <a:gd name="T74" fmla="*/ 7235 w 8482"/>
              <a:gd name="T75" fmla="*/ 5239 h 9980"/>
              <a:gd name="T76" fmla="*/ 7235 w 8482"/>
              <a:gd name="T77" fmla="*/ 6985 h 9980"/>
              <a:gd name="T78" fmla="*/ 4491 w 8482"/>
              <a:gd name="T79" fmla="*/ 6985 h 9980"/>
              <a:gd name="T80" fmla="*/ 4491 w 8482"/>
              <a:gd name="T81" fmla="*/ 7734 h 9980"/>
              <a:gd name="T82" fmla="*/ 7236 w 8482"/>
              <a:gd name="T83" fmla="*/ 7734 h 9980"/>
              <a:gd name="T84" fmla="*/ 7236 w 8482"/>
              <a:gd name="T85" fmla="*/ 6985 h 9980"/>
              <a:gd name="T86" fmla="*/ 7235 w 8482"/>
              <a:gd name="T87" fmla="*/ 6985 h 9980"/>
              <a:gd name="T88" fmla="*/ 7235 w 8482"/>
              <a:gd name="T89" fmla="*/ 6985 h 998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8482" h="9980">
                <a:moveTo>
                  <a:pt x="7439" y="9980"/>
                </a:moveTo>
                <a:cubicBezTo>
                  <a:pt x="7336" y="9690"/>
                  <a:pt x="7061" y="9482"/>
                  <a:pt x="6736" y="9482"/>
                </a:cubicBezTo>
                <a:cubicBezTo>
                  <a:pt x="6411" y="9482"/>
                  <a:pt x="6136" y="9690"/>
                  <a:pt x="6034" y="9980"/>
                </a:cubicBezTo>
                <a:lnTo>
                  <a:pt x="4944" y="9980"/>
                </a:lnTo>
                <a:cubicBezTo>
                  <a:pt x="4841" y="9690"/>
                  <a:pt x="4566" y="9482"/>
                  <a:pt x="4241" y="9482"/>
                </a:cubicBezTo>
                <a:cubicBezTo>
                  <a:pt x="3916" y="9482"/>
                  <a:pt x="3641" y="9690"/>
                  <a:pt x="3539" y="9980"/>
                </a:cubicBezTo>
                <a:lnTo>
                  <a:pt x="2449" y="9980"/>
                </a:lnTo>
                <a:cubicBezTo>
                  <a:pt x="2346" y="9690"/>
                  <a:pt x="2071" y="9482"/>
                  <a:pt x="1746" y="9482"/>
                </a:cubicBezTo>
                <a:cubicBezTo>
                  <a:pt x="1421" y="9482"/>
                  <a:pt x="1146" y="9690"/>
                  <a:pt x="1044" y="9980"/>
                </a:cubicBezTo>
                <a:lnTo>
                  <a:pt x="0" y="9980"/>
                </a:lnTo>
                <a:lnTo>
                  <a:pt x="0" y="499"/>
                </a:lnTo>
                <a:cubicBezTo>
                  <a:pt x="0" y="223"/>
                  <a:pt x="224" y="0"/>
                  <a:pt x="499" y="0"/>
                </a:cubicBezTo>
                <a:lnTo>
                  <a:pt x="7984" y="0"/>
                </a:lnTo>
                <a:cubicBezTo>
                  <a:pt x="8260" y="0"/>
                  <a:pt x="8482" y="224"/>
                  <a:pt x="8482" y="499"/>
                </a:cubicBezTo>
                <a:lnTo>
                  <a:pt x="8482" y="9980"/>
                </a:lnTo>
                <a:lnTo>
                  <a:pt x="7439" y="9980"/>
                </a:lnTo>
                <a:close/>
                <a:moveTo>
                  <a:pt x="1248" y="7734"/>
                </a:moveTo>
                <a:lnTo>
                  <a:pt x="3492" y="7734"/>
                </a:lnTo>
                <a:lnTo>
                  <a:pt x="3492" y="3493"/>
                </a:lnTo>
                <a:lnTo>
                  <a:pt x="1248" y="3493"/>
                </a:lnTo>
                <a:lnTo>
                  <a:pt x="1248" y="7734"/>
                </a:lnTo>
                <a:close/>
                <a:moveTo>
                  <a:pt x="7235" y="1747"/>
                </a:moveTo>
                <a:lnTo>
                  <a:pt x="1248" y="1747"/>
                </a:lnTo>
                <a:lnTo>
                  <a:pt x="1248" y="2495"/>
                </a:lnTo>
                <a:lnTo>
                  <a:pt x="7235" y="2495"/>
                </a:lnTo>
                <a:lnTo>
                  <a:pt x="7235" y="1747"/>
                </a:lnTo>
                <a:close/>
                <a:moveTo>
                  <a:pt x="7235" y="3493"/>
                </a:moveTo>
                <a:lnTo>
                  <a:pt x="4491" y="3493"/>
                </a:lnTo>
                <a:lnTo>
                  <a:pt x="4491" y="4242"/>
                </a:lnTo>
                <a:lnTo>
                  <a:pt x="7236" y="4242"/>
                </a:lnTo>
                <a:lnTo>
                  <a:pt x="7236" y="3493"/>
                </a:lnTo>
                <a:lnTo>
                  <a:pt x="7235" y="3493"/>
                </a:lnTo>
                <a:close/>
                <a:moveTo>
                  <a:pt x="7235" y="5239"/>
                </a:moveTo>
                <a:lnTo>
                  <a:pt x="4491" y="5239"/>
                </a:lnTo>
                <a:lnTo>
                  <a:pt x="4491" y="5988"/>
                </a:lnTo>
                <a:lnTo>
                  <a:pt x="7236" y="5988"/>
                </a:lnTo>
                <a:lnTo>
                  <a:pt x="7236" y="5239"/>
                </a:lnTo>
                <a:lnTo>
                  <a:pt x="7235" y="5239"/>
                </a:lnTo>
                <a:close/>
                <a:moveTo>
                  <a:pt x="7235" y="6985"/>
                </a:moveTo>
                <a:lnTo>
                  <a:pt x="4491" y="6985"/>
                </a:lnTo>
                <a:lnTo>
                  <a:pt x="4491" y="7734"/>
                </a:lnTo>
                <a:lnTo>
                  <a:pt x="7236" y="7734"/>
                </a:lnTo>
                <a:lnTo>
                  <a:pt x="7236" y="6985"/>
                </a:lnTo>
                <a:lnTo>
                  <a:pt x="7235" y="6985"/>
                </a:lnTo>
                <a:close/>
                <a:moveTo>
                  <a:pt x="7235" y="6985"/>
                </a:moveTo>
                <a:close/>
              </a:path>
            </a:pathLst>
          </a:custGeom>
          <a:solidFill>
            <a:srgbClr val="1D42E1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en-US" sz="2400"/>
          </a:p>
        </p:txBody>
      </p:sp>
      <p:sp>
        <p:nvSpPr>
          <p:cNvPr id="41" name="概要标题1"/>
          <p:cNvSpPr txBox="1"/>
          <p:nvPr/>
        </p:nvSpPr>
        <p:spPr>
          <a:xfrm>
            <a:off x="4740281" y="3747080"/>
            <a:ext cx="821263" cy="246221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不足</a:t>
            </a:r>
            <a:endParaRPr lang="zh-CN" altLang="en-US" sz="1600" b="1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44" name="中圆2"/>
          <p:cNvSpPr/>
          <p:nvPr/>
        </p:nvSpPr>
        <p:spPr>
          <a:xfrm>
            <a:off x="6240653" y="2776407"/>
            <a:ext cx="1596911" cy="1596911"/>
          </a:xfrm>
          <a:prstGeom prst="ellipse">
            <a:avLst/>
          </a:prstGeom>
          <a:solidFill>
            <a:schemeClr val="bg1"/>
          </a:solidFill>
          <a:ln w="25400">
            <a:gradFill flip="none" rotWithShape="1">
              <a:gsLst>
                <a:gs pos="0">
                  <a:srgbClr val="C3CFE4"/>
                </a:gs>
                <a:gs pos="100000">
                  <a:srgbClr val="1D42E1"/>
                </a:gs>
              </a:gsLst>
              <a:lin ang="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45" name="measure_335550"/>
          <p:cNvSpPr/>
          <p:nvPr/>
        </p:nvSpPr>
        <p:spPr>
          <a:xfrm>
            <a:off x="6821422" y="3146668"/>
            <a:ext cx="435373" cy="434732"/>
          </a:xfrm>
          <a:custGeom>
            <a:gdLst>
              <a:gd name="connsiteX0" fmla="*/ 5073 w 607639"/>
              <a:gd name="connsiteY0" fmla="*/ 465192 h 606746"/>
              <a:gd name="connsiteX1" fmla="*/ 45571 w 607639"/>
              <a:gd name="connsiteY1" fmla="*/ 465192 h 606746"/>
              <a:gd name="connsiteX2" fmla="*/ 50644 w 607639"/>
              <a:gd name="connsiteY2" fmla="*/ 470257 h 606746"/>
              <a:gd name="connsiteX3" fmla="*/ 50644 w 607639"/>
              <a:gd name="connsiteY3" fmla="*/ 495493 h 606746"/>
              <a:gd name="connsiteX4" fmla="*/ 60790 w 607639"/>
              <a:gd name="connsiteY4" fmla="*/ 505623 h 606746"/>
              <a:gd name="connsiteX5" fmla="*/ 70848 w 607639"/>
              <a:gd name="connsiteY5" fmla="*/ 495493 h 606746"/>
              <a:gd name="connsiteX6" fmla="*/ 70848 w 607639"/>
              <a:gd name="connsiteY6" fmla="*/ 470257 h 606746"/>
              <a:gd name="connsiteX7" fmla="*/ 75921 w 607639"/>
              <a:gd name="connsiteY7" fmla="*/ 465192 h 606746"/>
              <a:gd name="connsiteX8" fmla="*/ 106361 w 607639"/>
              <a:gd name="connsiteY8" fmla="*/ 465192 h 606746"/>
              <a:gd name="connsiteX9" fmla="*/ 111435 w 607639"/>
              <a:gd name="connsiteY9" fmla="*/ 470257 h 606746"/>
              <a:gd name="connsiteX10" fmla="*/ 111435 w 607639"/>
              <a:gd name="connsiteY10" fmla="*/ 515753 h 606746"/>
              <a:gd name="connsiteX11" fmla="*/ 121492 w 607639"/>
              <a:gd name="connsiteY11" fmla="*/ 525795 h 606746"/>
              <a:gd name="connsiteX12" fmla="*/ 131639 w 607639"/>
              <a:gd name="connsiteY12" fmla="*/ 515753 h 606746"/>
              <a:gd name="connsiteX13" fmla="*/ 131639 w 607639"/>
              <a:gd name="connsiteY13" fmla="*/ 470257 h 606746"/>
              <a:gd name="connsiteX14" fmla="*/ 136712 w 607639"/>
              <a:gd name="connsiteY14" fmla="*/ 465192 h 606746"/>
              <a:gd name="connsiteX15" fmla="*/ 167063 w 607639"/>
              <a:gd name="connsiteY15" fmla="*/ 465192 h 606746"/>
              <a:gd name="connsiteX16" fmla="*/ 172136 w 607639"/>
              <a:gd name="connsiteY16" fmla="*/ 470257 h 606746"/>
              <a:gd name="connsiteX17" fmla="*/ 172136 w 607639"/>
              <a:gd name="connsiteY17" fmla="*/ 495493 h 606746"/>
              <a:gd name="connsiteX18" fmla="*/ 182283 w 607639"/>
              <a:gd name="connsiteY18" fmla="*/ 505623 h 606746"/>
              <a:gd name="connsiteX19" fmla="*/ 192430 w 607639"/>
              <a:gd name="connsiteY19" fmla="*/ 495493 h 606746"/>
              <a:gd name="connsiteX20" fmla="*/ 192430 w 607639"/>
              <a:gd name="connsiteY20" fmla="*/ 470257 h 606746"/>
              <a:gd name="connsiteX21" fmla="*/ 197503 w 607639"/>
              <a:gd name="connsiteY21" fmla="*/ 465192 h 606746"/>
              <a:gd name="connsiteX22" fmla="*/ 227854 w 607639"/>
              <a:gd name="connsiteY22" fmla="*/ 465192 h 606746"/>
              <a:gd name="connsiteX23" fmla="*/ 232927 w 607639"/>
              <a:gd name="connsiteY23" fmla="*/ 470257 h 606746"/>
              <a:gd name="connsiteX24" fmla="*/ 232927 w 607639"/>
              <a:gd name="connsiteY24" fmla="*/ 515753 h 606746"/>
              <a:gd name="connsiteX25" fmla="*/ 243074 w 607639"/>
              <a:gd name="connsiteY25" fmla="*/ 525795 h 606746"/>
              <a:gd name="connsiteX26" fmla="*/ 253220 w 607639"/>
              <a:gd name="connsiteY26" fmla="*/ 515753 h 606746"/>
              <a:gd name="connsiteX27" fmla="*/ 253131 w 607639"/>
              <a:gd name="connsiteY27" fmla="*/ 470257 h 606746"/>
              <a:gd name="connsiteX28" fmla="*/ 258204 w 607639"/>
              <a:gd name="connsiteY28" fmla="*/ 465192 h 606746"/>
              <a:gd name="connsiteX29" fmla="*/ 288644 w 607639"/>
              <a:gd name="connsiteY29" fmla="*/ 465192 h 606746"/>
              <a:gd name="connsiteX30" fmla="*/ 293718 w 607639"/>
              <a:gd name="connsiteY30" fmla="*/ 470257 h 606746"/>
              <a:gd name="connsiteX31" fmla="*/ 293718 w 607639"/>
              <a:gd name="connsiteY31" fmla="*/ 495493 h 606746"/>
              <a:gd name="connsiteX32" fmla="*/ 303775 w 607639"/>
              <a:gd name="connsiteY32" fmla="*/ 505623 h 606746"/>
              <a:gd name="connsiteX33" fmla="*/ 313922 w 607639"/>
              <a:gd name="connsiteY33" fmla="*/ 495493 h 606746"/>
              <a:gd name="connsiteX34" fmla="*/ 313922 w 607639"/>
              <a:gd name="connsiteY34" fmla="*/ 470257 h 606746"/>
              <a:gd name="connsiteX35" fmla="*/ 318995 w 607639"/>
              <a:gd name="connsiteY35" fmla="*/ 465192 h 606746"/>
              <a:gd name="connsiteX36" fmla="*/ 349346 w 607639"/>
              <a:gd name="connsiteY36" fmla="*/ 465192 h 606746"/>
              <a:gd name="connsiteX37" fmla="*/ 354419 w 607639"/>
              <a:gd name="connsiteY37" fmla="*/ 470257 h 606746"/>
              <a:gd name="connsiteX38" fmla="*/ 354419 w 607639"/>
              <a:gd name="connsiteY38" fmla="*/ 515753 h 606746"/>
              <a:gd name="connsiteX39" fmla="*/ 364566 w 607639"/>
              <a:gd name="connsiteY39" fmla="*/ 525795 h 606746"/>
              <a:gd name="connsiteX40" fmla="*/ 374712 w 607639"/>
              <a:gd name="connsiteY40" fmla="*/ 515753 h 606746"/>
              <a:gd name="connsiteX41" fmla="*/ 374712 w 607639"/>
              <a:gd name="connsiteY41" fmla="*/ 470257 h 606746"/>
              <a:gd name="connsiteX42" fmla="*/ 379786 w 607639"/>
              <a:gd name="connsiteY42" fmla="*/ 465192 h 606746"/>
              <a:gd name="connsiteX43" fmla="*/ 410136 w 607639"/>
              <a:gd name="connsiteY43" fmla="*/ 465192 h 606746"/>
              <a:gd name="connsiteX44" fmla="*/ 415210 w 607639"/>
              <a:gd name="connsiteY44" fmla="*/ 470257 h 606746"/>
              <a:gd name="connsiteX45" fmla="*/ 415210 w 607639"/>
              <a:gd name="connsiteY45" fmla="*/ 495493 h 606746"/>
              <a:gd name="connsiteX46" fmla="*/ 425356 w 607639"/>
              <a:gd name="connsiteY46" fmla="*/ 505623 h 606746"/>
              <a:gd name="connsiteX47" fmla="*/ 435503 w 607639"/>
              <a:gd name="connsiteY47" fmla="*/ 495493 h 606746"/>
              <a:gd name="connsiteX48" fmla="*/ 435414 w 607639"/>
              <a:gd name="connsiteY48" fmla="*/ 470257 h 606746"/>
              <a:gd name="connsiteX49" fmla="*/ 440487 w 607639"/>
              <a:gd name="connsiteY49" fmla="*/ 465192 h 606746"/>
              <a:gd name="connsiteX50" fmla="*/ 470927 w 607639"/>
              <a:gd name="connsiteY50" fmla="*/ 465192 h 606746"/>
              <a:gd name="connsiteX51" fmla="*/ 476000 w 607639"/>
              <a:gd name="connsiteY51" fmla="*/ 470257 h 606746"/>
              <a:gd name="connsiteX52" fmla="*/ 476000 w 607639"/>
              <a:gd name="connsiteY52" fmla="*/ 515753 h 606746"/>
              <a:gd name="connsiteX53" fmla="*/ 486147 w 607639"/>
              <a:gd name="connsiteY53" fmla="*/ 525795 h 606746"/>
              <a:gd name="connsiteX54" fmla="*/ 496205 w 607639"/>
              <a:gd name="connsiteY54" fmla="*/ 515753 h 606746"/>
              <a:gd name="connsiteX55" fmla="*/ 496205 w 607639"/>
              <a:gd name="connsiteY55" fmla="*/ 470257 h 606746"/>
              <a:gd name="connsiteX56" fmla="*/ 501278 w 607639"/>
              <a:gd name="connsiteY56" fmla="*/ 465192 h 606746"/>
              <a:gd name="connsiteX57" fmla="*/ 531629 w 607639"/>
              <a:gd name="connsiteY57" fmla="*/ 465192 h 606746"/>
              <a:gd name="connsiteX58" fmla="*/ 536702 w 607639"/>
              <a:gd name="connsiteY58" fmla="*/ 470257 h 606746"/>
              <a:gd name="connsiteX59" fmla="*/ 536702 w 607639"/>
              <a:gd name="connsiteY59" fmla="*/ 495493 h 606746"/>
              <a:gd name="connsiteX60" fmla="*/ 546849 w 607639"/>
              <a:gd name="connsiteY60" fmla="*/ 505623 h 606746"/>
              <a:gd name="connsiteX61" fmla="*/ 556995 w 607639"/>
              <a:gd name="connsiteY61" fmla="*/ 495493 h 606746"/>
              <a:gd name="connsiteX62" fmla="*/ 556995 w 607639"/>
              <a:gd name="connsiteY62" fmla="*/ 470257 h 606746"/>
              <a:gd name="connsiteX63" fmla="*/ 562068 w 607639"/>
              <a:gd name="connsiteY63" fmla="*/ 465192 h 606746"/>
              <a:gd name="connsiteX64" fmla="*/ 602566 w 607639"/>
              <a:gd name="connsiteY64" fmla="*/ 465192 h 606746"/>
              <a:gd name="connsiteX65" fmla="*/ 607639 w 607639"/>
              <a:gd name="connsiteY65" fmla="*/ 470257 h 606746"/>
              <a:gd name="connsiteX66" fmla="*/ 607639 w 607639"/>
              <a:gd name="connsiteY66" fmla="*/ 601681 h 606746"/>
              <a:gd name="connsiteX67" fmla="*/ 602566 w 607639"/>
              <a:gd name="connsiteY67" fmla="*/ 606746 h 606746"/>
              <a:gd name="connsiteX68" fmla="*/ 5073 w 607639"/>
              <a:gd name="connsiteY68" fmla="*/ 606746 h 606746"/>
              <a:gd name="connsiteX69" fmla="*/ 0 w 607639"/>
              <a:gd name="connsiteY69" fmla="*/ 601681 h 606746"/>
              <a:gd name="connsiteX70" fmla="*/ 0 w 607639"/>
              <a:gd name="connsiteY70" fmla="*/ 470257 h 606746"/>
              <a:gd name="connsiteX71" fmla="*/ 5073 w 607639"/>
              <a:gd name="connsiteY71" fmla="*/ 465192 h 606746"/>
              <a:gd name="connsiteX72" fmla="*/ 86527 w 607639"/>
              <a:gd name="connsiteY72" fmla="*/ 1167 h 606746"/>
              <a:gd name="connsiteX73" fmla="*/ 97030 w 607639"/>
              <a:gd name="connsiteY73" fmla="*/ 1878 h 606746"/>
              <a:gd name="connsiteX74" fmla="*/ 522376 w 607639"/>
              <a:gd name="connsiteY74" fmla="*/ 305310 h 606746"/>
              <a:gd name="connsiteX75" fmla="*/ 526559 w 607639"/>
              <a:gd name="connsiteY75" fmla="*/ 313487 h 606746"/>
              <a:gd name="connsiteX76" fmla="*/ 526559 w 607639"/>
              <a:gd name="connsiteY76" fmla="*/ 434807 h 606746"/>
              <a:gd name="connsiteX77" fmla="*/ 516502 w 607639"/>
              <a:gd name="connsiteY77" fmla="*/ 444939 h 606746"/>
              <a:gd name="connsiteX78" fmla="*/ 91155 w 607639"/>
              <a:gd name="connsiteY78" fmla="*/ 444939 h 606746"/>
              <a:gd name="connsiteX79" fmla="*/ 81009 w 607639"/>
              <a:gd name="connsiteY79" fmla="*/ 434807 h 606746"/>
              <a:gd name="connsiteX80" fmla="*/ 81009 w 607639"/>
              <a:gd name="connsiteY80" fmla="*/ 10143 h 606746"/>
              <a:gd name="connsiteX81" fmla="*/ 86527 w 607639"/>
              <a:gd name="connsiteY81" fmla="*/ 1167 h 6067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607639" h="606746">
                <a:moveTo>
                  <a:pt x="5073" y="465192"/>
                </a:moveTo>
                <a:lnTo>
                  <a:pt x="45571" y="465192"/>
                </a:lnTo>
                <a:cubicBezTo>
                  <a:pt x="48330" y="465192"/>
                  <a:pt x="50644" y="467414"/>
                  <a:pt x="50644" y="470257"/>
                </a:cubicBezTo>
                <a:lnTo>
                  <a:pt x="50644" y="495493"/>
                </a:lnTo>
                <a:cubicBezTo>
                  <a:pt x="50644" y="501091"/>
                  <a:pt x="55183" y="505623"/>
                  <a:pt x="60790" y="505623"/>
                </a:cubicBezTo>
                <a:cubicBezTo>
                  <a:pt x="66398" y="505623"/>
                  <a:pt x="70848" y="501091"/>
                  <a:pt x="70848" y="495493"/>
                </a:cubicBezTo>
                <a:lnTo>
                  <a:pt x="70848" y="470257"/>
                </a:lnTo>
                <a:cubicBezTo>
                  <a:pt x="70848" y="467414"/>
                  <a:pt x="73162" y="465192"/>
                  <a:pt x="75921" y="465192"/>
                </a:cubicBezTo>
                <a:lnTo>
                  <a:pt x="106361" y="465192"/>
                </a:lnTo>
                <a:cubicBezTo>
                  <a:pt x="109121" y="465192"/>
                  <a:pt x="111435" y="467414"/>
                  <a:pt x="111435" y="470257"/>
                </a:cubicBezTo>
                <a:lnTo>
                  <a:pt x="111435" y="515753"/>
                </a:lnTo>
                <a:cubicBezTo>
                  <a:pt x="111435" y="521352"/>
                  <a:pt x="115974" y="525795"/>
                  <a:pt x="121492" y="525795"/>
                </a:cubicBezTo>
                <a:cubicBezTo>
                  <a:pt x="127100" y="525795"/>
                  <a:pt x="131639" y="521263"/>
                  <a:pt x="131639" y="515753"/>
                </a:cubicBezTo>
                <a:lnTo>
                  <a:pt x="131639" y="470257"/>
                </a:lnTo>
                <a:cubicBezTo>
                  <a:pt x="131639" y="467414"/>
                  <a:pt x="133953" y="465192"/>
                  <a:pt x="136712" y="465192"/>
                </a:cubicBezTo>
                <a:lnTo>
                  <a:pt x="167063" y="465192"/>
                </a:lnTo>
                <a:cubicBezTo>
                  <a:pt x="169911" y="465192"/>
                  <a:pt x="172136" y="467414"/>
                  <a:pt x="172136" y="470257"/>
                </a:cubicBezTo>
                <a:lnTo>
                  <a:pt x="172136" y="495493"/>
                </a:lnTo>
                <a:cubicBezTo>
                  <a:pt x="172136" y="501091"/>
                  <a:pt x="176676" y="505623"/>
                  <a:pt x="182283" y="505623"/>
                </a:cubicBezTo>
                <a:cubicBezTo>
                  <a:pt x="187890" y="505623"/>
                  <a:pt x="192430" y="501091"/>
                  <a:pt x="192430" y="495493"/>
                </a:cubicBezTo>
                <a:lnTo>
                  <a:pt x="192430" y="470257"/>
                </a:lnTo>
                <a:cubicBezTo>
                  <a:pt x="192430" y="467414"/>
                  <a:pt x="194655" y="465192"/>
                  <a:pt x="197503" y="465192"/>
                </a:cubicBezTo>
                <a:lnTo>
                  <a:pt x="227854" y="465192"/>
                </a:lnTo>
                <a:cubicBezTo>
                  <a:pt x="230613" y="465192"/>
                  <a:pt x="232927" y="467414"/>
                  <a:pt x="232927" y="470257"/>
                </a:cubicBezTo>
                <a:lnTo>
                  <a:pt x="232927" y="515753"/>
                </a:lnTo>
                <a:cubicBezTo>
                  <a:pt x="232927" y="521352"/>
                  <a:pt x="237466" y="525795"/>
                  <a:pt x="243074" y="525795"/>
                </a:cubicBezTo>
                <a:cubicBezTo>
                  <a:pt x="248681" y="525795"/>
                  <a:pt x="253220" y="521263"/>
                  <a:pt x="253220" y="515753"/>
                </a:cubicBezTo>
                <a:lnTo>
                  <a:pt x="253131" y="470257"/>
                </a:lnTo>
                <a:cubicBezTo>
                  <a:pt x="253131" y="467414"/>
                  <a:pt x="255445" y="465192"/>
                  <a:pt x="258204" y="465192"/>
                </a:cubicBezTo>
                <a:lnTo>
                  <a:pt x="288644" y="465192"/>
                </a:lnTo>
                <a:cubicBezTo>
                  <a:pt x="291403" y="465192"/>
                  <a:pt x="293718" y="467414"/>
                  <a:pt x="293718" y="470257"/>
                </a:cubicBezTo>
                <a:lnTo>
                  <a:pt x="293718" y="495493"/>
                </a:lnTo>
                <a:cubicBezTo>
                  <a:pt x="293718" y="501091"/>
                  <a:pt x="298257" y="505623"/>
                  <a:pt x="303775" y="505623"/>
                </a:cubicBezTo>
                <a:cubicBezTo>
                  <a:pt x="309382" y="505623"/>
                  <a:pt x="313922" y="501091"/>
                  <a:pt x="313922" y="495493"/>
                </a:cubicBezTo>
                <a:lnTo>
                  <a:pt x="313922" y="470257"/>
                </a:lnTo>
                <a:cubicBezTo>
                  <a:pt x="313922" y="467414"/>
                  <a:pt x="316236" y="465192"/>
                  <a:pt x="318995" y="465192"/>
                </a:cubicBezTo>
                <a:lnTo>
                  <a:pt x="349346" y="465192"/>
                </a:lnTo>
                <a:cubicBezTo>
                  <a:pt x="352194" y="465192"/>
                  <a:pt x="354419" y="467414"/>
                  <a:pt x="354419" y="470257"/>
                </a:cubicBezTo>
                <a:lnTo>
                  <a:pt x="354419" y="515753"/>
                </a:lnTo>
                <a:cubicBezTo>
                  <a:pt x="354419" y="521352"/>
                  <a:pt x="358958" y="525795"/>
                  <a:pt x="364566" y="525795"/>
                </a:cubicBezTo>
                <a:cubicBezTo>
                  <a:pt x="370173" y="525795"/>
                  <a:pt x="374712" y="521263"/>
                  <a:pt x="374712" y="515753"/>
                </a:cubicBezTo>
                <a:lnTo>
                  <a:pt x="374712" y="470257"/>
                </a:lnTo>
                <a:cubicBezTo>
                  <a:pt x="374712" y="467414"/>
                  <a:pt x="376937" y="465192"/>
                  <a:pt x="379786" y="465192"/>
                </a:cubicBezTo>
                <a:lnTo>
                  <a:pt x="410136" y="465192"/>
                </a:lnTo>
                <a:cubicBezTo>
                  <a:pt x="412896" y="465192"/>
                  <a:pt x="415210" y="467414"/>
                  <a:pt x="415210" y="470257"/>
                </a:cubicBezTo>
                <a:lnTo>
                  <a:pt x="415210" y="495493"/>
                </a:lnTo>
                <a:cubicBezTo>
                  <a:pt x="415210" y="501091"/>
                  <a:pt x="419749" y="505623"/>
                  <a:pt x="425356" y="505623"/>
                </a:cubicBezTo>
                <a:cubicBezTo>
                  <a:pt x="430964" y="505623"/>
                  <a:pt x="435503" y="501091"/>
                  <a:pt x="435503" y="495493"/>
                </a:cubicBezTo>
                <a:lnTo>
                  <a:pt x="435414" y="470257"/>
                </a:lnTo>
                <a:cubicBezTo>
                  <a:pt x="435414" y="467414"/>
                  <a:pt x="437728" y="465192"/>
                  <a:pt x="440487" y="465192"/>
                </a:cubicBezTo>
                <a:lnTo>
                  <a:pt x="470927" y="465192"/>
                </a:lnTo>
                <a:cubicBezTo>
                  <a:pt x="473686" y="465192"/>
                  <a:pt x="476000" y="467414"/>
                  <a:pt x="476000" y="470257"/>
                </a:cubicBezTo>
                <a:lnTo>
                  <a:pt x="476000" y="515753"/>
                </a:lnTo>
                <a:cubicBezTo>
                  <a:pt x="476000" y="521352"/>
                  <a:pt x="480540" y="525795"/>
                  <a:pt x="486147" y="525795"/>
                </a:cubicBezTo>
                <a:cubicBezTo>
                  <a:pt x="491665" y="525795"/>
                  <a:pt x="496205" y="521263"/>
                  <a:pt x="496205" y="515753"/>
                </a:cubicBezTo>
                <a:lnTo>
                  <a:pt x="496205" y="470257"/>
                </a:lnTo>
                <a:cubicBezTo>
                  <a:pt x="496205" y="467414"/>
                  <a:pt x="498519" y="465192"/>
                  <a:pt x="501278" y="465192"/>
                </a:cubicBezTo>
                <a:lnTo>
                  <a:pt x="531629" y="465192"/>
                </a:lnTo>
                <a:cubicBezTo>
                  <a:pt x="534477" y="465192"/>
                  <a:pt x="536702" y="467414"/>
                  <a:pt x="536702" y="470257"/>
                </a:cubicBezTo>
                <a:lnTo>
                  <a:pt x="536702" y="495493"/>
                </a:lnTo>
                <a:cubicBezTo>
                  <a:pt x="536702" y="501091"/>
                  <a:pt x="541241" y="505623"/>
                  <a:pt x="546849" y="505623"/>
                </a:cubicBezTo>
                <a:cubicBezTo>
                  <a:pt x="552456" y="505623"/>
                  <a:pt x="556995" y="501091"/>
                  <a:pt x="556995" y="495493"/>
                </a:cubicBezTo>
                <a:lnTo>
                  <a:pt x="556995" y="470257"/>
                </a:lnTo>
                <a:cubicBezTo>
                  <a:pt x="556995" y="467414"/>
                  <a:pt x="559220" y="465192"/>
                  <a:pt x="562068" y="465192"/>
                </a:cubicBezTo>
                <a:lnTo>
                  <a:pt x="602566" y="465192"/>
                </a:lnTo>
                <a:cubicBezTo>
                  <a:pt x="605325" y="465192"/>
                  <a:pt x="607639" y="467414"/>
                  <a:pt x="607639" y="470257"/>
                </a:cubicBezTo>
                <a:lnTo>
                  <a:pt x="607639" y="601681"/>
                </a:lnTo>
                <a:cubicBezTo>
                  <a:pt x="607639" y="604436"/>
                  <a:pt x="605325" y="606746"/>
                  <a:pt x="602566" y="606746"/>
                </a:cubicBezTo>
                <a:lnTo>
                  <a:pt x="5073" y="606746"/>
                </a:lnTo>
                <a:cubicBezTo>
                  <a:pt x="2225" y="606746"/>
                  <a:pt x="0" y="604436"/>
                  <a:pt x="0" y="601681"/>
                </a:cubicBezTo>
                <a:lnTo>
                  <a:pt x="0" y="470257"/>
                </a:lnTo>
                <a:cubicBezTo>
                  <a:pt x="0" y="467414"/>
                  <a:pt x="2225" y="465192"/>
                  <a:pt x="5073" y="465192"/>
                </a:cubicBezTo>
                <a:close/>
                <a:moveTo>
                  <a:pt x="86527" y="1167"/>
                </a:moveTo>
                <a:cubicBezTo>
                  <a:pt x="89909" y="-611"/>
                  <a:pt x="93915" y="-344"/>
                  <a:pt x="97030" y="1878"/>
                </a:cubicBezTo>
                <a:lnTo>
                  <a:pt x="522376" y="305310"/>
                </a:lnTo>
                <a:cubicBezTo>
                  <a:pt x="525046" y="307177"/>
                  <a:pt x="526559" y="310199"/>
                  <a:pt x="526559" y="313487"/>
                </a:cubicBezTo>
                <a:lnTo>
                  <a:pt x="526559" y="434807"/>
                </a:lnTo>
                <a:cubicBezTo>
                  <a:pt x="526559" y="440406"/>
                  <a:pt x="522109" y="444939"/>
                  <a:pt x="516502" y="444939"/>
                </a:cubicBezTo>
                <a:lnTo>
                  <a:pt x="91155" y="444939"/>
                </a:lnTo>
                <a:cubicBezTo>
                  <a:pt x="85548" y="444939"/>
                  <a:pt x="81009" y="440406"/>
                  <a:pt x="81009" y="434807"/>
                </a:cubicBezTo>
                <a:lnTo>
                  <a:pt x="81009" y="10143"/>
                </a:lnTo>
                <a:cubicBezTo>
                  <a:pt x="81009" y="6322"/>
                  <a:pt x="83145" y="2855"/>
                  <a:pt x="86527" y="1167"/>
                </a:cubicBezTo>
                <a:close/>
              </a:path>
            </a:pathLst>
          </a:custGeom>
          <a:solidFill>
            <a:srgbClr val="525253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en-US" sz="2400"/>
          </a:p>
        </p:txBody>
      </p:sp>
      <p:sp>
        <p:nvSpPr>
          <p:cNvPr id="46" name="概要标题2"/>
          <p:cNvSpPr txBox="1"/>
          <p:nvPr/>
        </p:nvSpPr>
        <p:spPr>
          <a:xfrm>
            <a:off x="6628477" y="3748596"/>
            <a:ext cx="821263" cy="246221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改进</a:t>
            </a:r>
            <a:endParaRPr lang="zh-CN" altLang="en-US" sz="1600" b="1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grpSp>
        <p:nvGrpSpPr>
          <p:cNvPr id="47" name="组合 46"/>
          <p:cNvGrpSpPr/>
          <p:nvPr/>
        </p:nvGrpSpPr>
        <p:grpSpPr>
          <a:xfrm>
            <a:off x="8187344" y="1504953"/>
            <a:ext cx="2859096" cy="811754"/>
            <a:chOff x="-94764" y="1931934"/>
            <a:chExt cx="2859096" cy="811754"/>
          </a:xfrm>
        </p:grpSpPr>
        <p:sp>
          <p:nvSpPr>
            <p:cNvPr id="48" name="文本框 47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49" name="文本框 48"/>
            <p:cNvSpPr txBox="1"/>
            <p:nvPr/>
          </p:nvSpPr>
          <p:spPr>
            <a:xfrm>
              <a:off x="-94764" y="19319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50" name="组合 49"/>
          <p:cNvGrpSpPr/>
          <p:nvPr/>
        </p:nvGrpSpPr>
        <p:grpSpPr>
          <a:xfrm>
            <a:off x="1145560" y="1504953"/>
            <a:ext cx="2880264" cy="811754"/>
            <a:chOff x="-94764" y="1931934"/>
            <a:chExt cx="2880264" cy="811754"/>
          </a:xfrm>
        </p:grpSpPr>
        <p:sp>
          <p:nvSpPr>
            <p:cNvPr id="51" name="文本框 50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52" name="文本框 51"/>
            <p:cNvSpPr txBox="1"/>
            <p:nvPr/>
          </p:nvSpPr>
          <p:spPr>
            <a:xfrm>
              <a:off x="549933" y="19319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53" name="组合 52"/>
          <p:cNvGrpSpPr/>
          <p:nvPr/>
        </p:nvGrpSpPr>
        <p:grpSpPr>
          <a:xfrm>
            <a:off x="8251720" y="4858580"/>
            <a:ext cx="2859096" cy="811754"/>
            <a:chOff x="-94764" y="1931934"/>
            <a:chExt cx="2859096" cy="811754"/>
          </a:xfrm>
        </p:grpSpPr>
        <p:sp>
          <p:nvSpPr>
            <p:cNvPr id="54" name="文本框 53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55" name="文本框 54"/>
            <p:cNvSpPr txBox="1"/>
            <p:nvPr/>
          </p:nvSpPr>
          <p:spPr>
            <a:xfrm>
              <a:off x="-94764" y="19319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56" name="组合 55"/>
          <p:cNvGrpSpPr/>
          <p:nvPr/>
        </p:nvGrpSpPr>
        <p:grpSpPr>
          <a:xfrm>
            <a:off x="1081184" y="4858580"/>
            <a:ext cx="2880264" cy="811754"/>
            <a:chOff x="-94764" y="1931934"/>
            <a:chExt cx="2880264" cy="811754"/>
          </a:xfrm>
        </p:grpSpPr>
        <p:sp>
          <p:nvSpPr>
            <p:cNvPr id="57" name="文本框 56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58" name="文本框 57"/>
            <p:cNvSpPr txBox="1"/>
            <p:nvPr/>
          </p:nvSpPr>
          <p:spPr>
            <a:xfrm>
              <a:off x="549933" y="19319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59" name="组合 58"/>
          <p:cNvGrpSpPr/>
          <p:nvPr/>
        </p:nvGrpSpPr>
        <p:grpSpPr>
          <a:xfrm>
            <a:off x="9171040" y="3157343"/>
            <a:ext cx="2859096" cy="811754"/>
            <a:chOff x="-94764" y="1931934"/>
            <a:chExt cx="2859096" cy="811754"/>
          </a:xfrm>
        </p:grpSpPr>
        <p:sp>
          <p:nvSpPr>
            <p:cNvPr id="60" name="文本框 59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61" name="文本框 60"/>
            <p:cNvSpPr txBox="1"/>
            <p:nvPr/>
          </p:nvSpPr>
          <p:spPr>
            <a:xfrm>
              <a:off x="-94764" y="19319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62" name="组合 61"/>
          <p:cNvGrpSpPr/>
          <p:nvPr/>
        </p:nvGrpSpPr>
        <p:grpSpPr>
          <a:xfrm>
            <a:off x="154908" y="3157343"/>
            <a:ext cx="2880264" cy="811754"/>
            <a:chOff x="-94764" y="1931934"/>
            <a:chExt cx="2880264" cy="811754"/>
          </a:xfrm>
        </p:grpSpPr>
        <p:sp>
          <p:nvSpPr>
            <p:cNvPr id="63" name="文本框 62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1600" name="文本框 1599"/>
            <p:cNvSpPr txBox="1"/>
            <p:nvPr/>
          </p:nvSpPr>
          <p:spPr>
            <a:xfrm>
              <a:off x="549933" y="19319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任意多边形: 形状 5"/>
          <p:cNvSpPr/>
          <p:nvPr/>
        </p:nvSpPr>
        <p:spPr>
          <a:xfrm>
            <a:off x="5967607" y="2488495"/>
            <a:ext cx="4773418" cy="758233"/>
          </a:xfrm>
          <a:custGeom>
            <a:gdLst>
              <a:gd name="connsiteX0" fmla="*/ 0 w 5924484"/>
              <a:gd name="connsiteY0" fmla="*/ 0 h 941074"/>
              <a:gd name="connsiteX1" fmla="*/ 1602663 w 5924484"/>
              <a:gd name="connsiteY1" fmla="*/ 0 h 941074"/>
              <a:gd name="connsiteX2" fmla="*/ 2248621 w 5924484"/>
              <a:gd name="connsiteY2" fmla="*/ 0 h 941074"/>
              <a:gd name="connsiteX3" fmla="*/ 3205326 w 5924484"/>
              <a:gd name="connsiteY3" fmla="*/ 0 h 941074"/>
              <a:gd name="connsiteX4" fmla="*/ 3851284 w 5924484"/>
              <a:gd name="connsiteY4" fmla="*/ 0 h 941074"/>
              <a:gd name="connsiteX5" fmla="*/ 5453947 w 5924484"/>
              <a:gd name="connsiteY5" fmla="*/ 0 h 941074"/>
              <a:gd name="connsiteX6" fmla="*/ 5924484 w 5924484"/>
              <a:gd name="connsiteY6" fmla="*/ 470537 h 941074"/>
              <a:gd name="connsiteX7" fmla="*/ 5453947 w 5924484"/>
              <a:gd name="connsiteY7" fmla="*/ 941074 h 941074"/>
              <a:gd name="connsiteX8" fmla="*/ 3851284 w 5924484"/>
              <a:gd name="connsiteY8" fmla="*/ 941074 h 941074"/>
              <a:gd name="connsiteX9" fmla="*/ 3205326 w 5924484"/>
              <a:gd name="connsiteY9" fmla="*/ 941074 h 941074"/>
              <a:gd name="connsiteX10" fmla="*/ 2248621 w 5924484"/>
              <a:gd name="connsiteY10" fmla="*/ 941074 h 941074"/>
              <a:gd name="connsiteX11" fmla="*/ 1602663 w 5924484"/>
              <a:gd name="connsiteY11" fmla="*/ 941074 h 941074"/>
              <a:gd name="connsiteX12" fmla="*/ 0 w 5924484"/>
              <a:gd name="connsiteY12" fmla="*/ 941074 h 9410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24484" h="941073">
                <a:moveTo>
                  <a:pt x="0" y="0"/>
                </a:moveTo>
                <a:lnTo>
                  <a:pt x="1602663" y="0"/>
                </a:lnTo>
                <a:lnTo>
                  <a:pt x="2248621" y="0"/>
                </a:lnTo>
                <a:lnTo>
                  <a:pt x="3205326" y="0"/>
                </a:lnTo>
                <a:lnTo>
                  <a:pt x="3851284" y="0"/>
                </a:lnTo>
                <a:lnTo>
                  <a:pt x="5453947" y="0"/>
                </a:lnTo>
                <a:cubicBezTo>
                  <a:pt x="5713818" y="0"/>
                  <a:pt x="5924484" y="210666"/>
                  <a:pt x="5924484" y="470537"/>
                </a:cubicBezTo>
                <a:cubicBezTo>
                  <a:pt x="5924484" y="730408"/>
                  <a:pt x="5713818" y="941074"/>
                  <a:pt x="5453947" y="941074"/>
                </a:cubicBezTo>
                <a:lnTo>
                  <a:pt x="3851284" y="941074"/>
                </a:lnTo>
                <a:lnTo>
                  <a:pt x="3205326" y="941074"/>
                </a:lnTo>
                <a:lnTo>
                  <a:pt x="2248621" y="941074"/>
                </a:lnTo>
                <a:lnTo>
                  <a:pt x="1602663" y="941074"/>
                </a:lnTo>
                <a:lnTo>
                  <a:pt x="0" y="941074"/>
                </a:lnTo>
                <a:close/>
              </a:path>
            </a:pathLst>
          </a:custGeom>
          <a:solidFill>
            <a:schemeClr val="bg1"/>
          </a:solidFill>
          <a:ln w="12700"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rgbClr val="1D42E1"/>
                </a:gs>
              </a:gsLst>
              <a:lin ang="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7" name="任意多边形: 形状 6"/>
          <p:cNvSpPr/>
          <p:nvPr/>
        </p:nvSpPr>
        <p:spPr>
          <a:xfrm>
            <a:off x="5967607" y="2122714"/>
            <a:ext cx="4773247" cy="758233"/>
          </a:xfrm>
          <a:custGeom>
            <a:gdLst>
              <a:gd name="connsiteX0" fmla="*/ 0 w 5924272"/>
              <a:gd name="connsiteY0" fmla="*/ 0 h 941074"/>
              <a:gd name="connsiteX1" fmla="*/ 1602663 w 5924272"/>
              <a:gd name="connsiteY1" fmla="*/ 0 h 941074"/>
              <a:gd name="connsiteX2" fmla="*/ 2248409 w 5924272"/>
              <a:gd name="connsiteY2" fmla="*/ 0 h 941074"/>
              <a:gd name="connsiteX3" fmla="*/ 3205326 w 5924272"/>
              <a:gd name="connsiteY3" fmla="*/ 0 h 941074"/>
              <a:gd name="connsiteX4" fmla="*/ 3851072 w 5924272"/>
              <a:gd name="connsiteY4" fmla="*/ 0 h 941074"/>
              <a:gd name="connsiteX5" fmla="*/ 5453735 w 5924272"/>
              <a:gd name="connsiteY5" fmla="*/ 0 h 941074"/>
              <a:gd name="connsiteX6" fmla="*/ 5924272 w 5924272"/>
              <a:gd name="connsiteY6" fmla="*/ 470537 h 941074"/>
              <a:gd name="connsiteX7" fmla="*/ 5453735 w 5924272"/>
              <a:gd name="connsiteY7" fmla="*/ 941074 h 941074"/>
              <a:gd name="connsiteX8" fmla="*/ 3851072 w 5924272"/>
              <a:gd name="connsiteY8" fmla="*/ 941074 h 941074"/>
              <a:gd name="connsiteX9" fmla="*/ 3205326 w 5924272"/>
              <a:gd name="connsiteY9" fmla="*/ 941074 h 941074"/>
              <a:gd name="connsiteX10" fmla="*/ 2248409 w 5924272"/>
              <a:gd name="connsiteY10" fmla="*/ 941074 h 941074"/>
              <a:gd name="connsiteX11" fmla="*/ 1602663 w 5924272"/>
              <a:gd name="connsiteY11" fmla="*/ 941074 h 941074"/>
              <a:gd name="connsiteX12" fmla="*/ 0 w 5924272"/>
              <a:gd name="connsiteY12" fmla="*/ 941074 h 9410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24272" h="941073">
                <a:moveTo>
                  <a:pt x="0" y="0"/>
                </a:moveTo>
                <a:lnTo>
                  <a:pt x="1602663" y="0"/>
                </a:lnTo>
                <a:lnTo>
                  <a:pt x="2248409" y="0"/>
                </a:lnTo>
                <a:lnTo>
                  <a:pt x="3205326" y="0"/>
                </a:lnTo>
                <a:lnTo>
                  <a:pt x="3851072" y="0"/>
                </a:lnTo>
                <a:lnTo>
                  <a:pt x="5453735" y="0"/>
                </a:lnTo>
                <a:cubicBezTo>
                  <a:pt x="5713606" y="0"/>
                  <a:pt x="5924272" y="210666"/>
                  <a:pt x="5924272" y="470537"/>
                </a:cubicBezTo>
                <a:cubicBezTo>
                  <a:pt x="5924272" y="730408"/>
                  <a:pt x="5713606" y="941074"/>
                  <a:pt x="5453735" y="941074"/>
                </a:cubicBezTo>
                <a:lnTo>
                  <a:pt x="3851072" y="941074"/>
                </a:lnTo>
                <a:lnTo>
                  <a:pt x="3205326" y="941074"/>
                </a:lnTo>
                <a:lnTo>
                  <a:pt x="2248409" y="941074"/>
                </a:lnTo>
                <a:lnTo>
                  <a:pt x="1602663" y="941074"/>
                </a:lnTo>
                <a:lnTo>
                  <a:pt x="0" y="941074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87000">
                <a:srgbClr val="1D42E1"/>
              </a:gs>
            </a:gsLst>
            <a:lin ang="0" scaled="1"/>
          </a:gra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198900" y="488070"/>
            <a:ext cx="2643672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700" kern="1200">
                <a:gradFill flip="none" rotWithShape="1">
                  <a:gsLst>
                    <a:gs pos="100000">
                      <a:srgbClr val="B8C4F6">
                        <a:alpha val="0"/>
                      </a:srgbClr>
                    </a:gs>
                    <a:gs pos="14000">
                      <a:srgbClr val="1D42E1"/>
                    </a:gs>
                  </a:gsLst>
                  <a:lin ang="2700000" scaled="1"/>
                </a:gradFill>
                <a:latin typeface="MiSans Semibold" panose="00000700000000000000" pitchFamily="2" charset="-122"/>
                <a:ea typeface="MiSans Semibold" panose="00000700000000000000" pitchFamily="2" charset="-122"/>
                <a:cs typeface="阿里巴巴普惠体 2.0 115 Black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gradFill flip="none" rotWithShape="1">
                  <a:gsLst>
                    <a:gs pos="60000">
                      <a:srgbClr val="B8C4F6">
                        <a:alpha val="0"/>
                      </a:srgbClr>
                    </a:gs>
                    <a:gs pos="0">
                      <a:srgbClr val="1D42E1"/>
                    </a:gs>
                  </a:gsLst>
                  <a:lin ang="1200000" scaled="0"/>
                </a:gradFill>
              </a:rPr>
              <a:t>0</a:t>
            </a:r>
            <a:endParaRPr lang="zh-CN" altLang="en-US">
              <a:gradFill flip="none" rotWithShape="1">
                <a:gsLst>
                  <a:gs pos="60000">
                    <a:srgbClr val="B8C4F6">
                      <a:alpha val="0"/>
                    </a:srgbClr>
                  </a:gs>
                  <a:gs pos="0">
                    <a:srgbClr val="1D42E1"/>
                  </a:gs>
                </a:gsLst>
                <a:lin ang="1200000" scaled="0"/>
              </a:gradFill>
            </a:endParaRPr>
          </a:p>
        </p:txBody>
      </p:sp>
      <p:sp>
        <p:nvSpPr>
          <p:cNvPr id="34" name="任意多边形: 形状 33"/>
          <p:cNvSpPr/>
          <p:nvPr/>
        </p:nvSpPr>
        <p:spPr>
          <a:xfrm>
            <a:off x="1608256" y="933450"/>
            <a:ext cx="5384324" cy="6372225"/>
          </a:xfrm>
          <a:custGeom>
            <a:gdLst>
              <a:gd name="connsiteX0" fmla="*/ 202724 w 5384324"/>
              <a:gd name="connsiteY0" fmla="*/ 5667375 h 6372225"/>
              <a:gd name="connsiteX1" fmla="*/ 202724 w 5384324"/>
              <a:gd name="connsiteY1" fmla="*/ 5591175 h 6372225"/>
              <a:gd name="connsiteX2" fmla="*/ 907574 w 5384324"/>
              <a:gd name="connsiteY2" fmla="*/ 819150 h 6372225"/>
              <a:gd name="connsiteX3" fmla="*/ 2241074 w 5384324"/>
              <a:gd name="connsiteY3" fmla="*/ 0 h 6372225"/>
              <a:gd name="connsiteX4" fmla="*/ 2907824 w 5384324"/>
              <a:gd name="connsiteY4" fmla="*/ 628650 h 6372225"/>
              <a:gd name="connsiteX5" fmla="*/ 3393599 w 5384324"/>
              <a:gd name="connsiteY5" fmla="*/ 361950 h 6372225"/>
              <a:gd name="connsiteX6" fmla="*/ 4384199 w 5384324"/>
              <a:gd name="connsiteY6" fmla="*/ 752475 h 6372225"/>
              <a:gd name="connsiteX7" fmla="*/ 5384324 w 5384324"/>
              <a:gd name="connsiteY7" fmla="*/ 5895975 h 6372225"/>
              <a:gd name="connsiteX8" fmla="*/ 4927124 w 5384324"/>
              <a:gd name="connsiteY8" fmla="*/ 6372225 h 6372225"/>
              <a:gd name="connsiteX9" fmla="*/ 1364774 w 5384324"/>
              <a:gd name="connsiteY9" fmla="*/ 6353175 h 6372225"/>
              <a:gd name="connsiteX10" fmla="*/ 116999 w 5384324"/>
              <a:gd name="connsiteY10" fmla="*/ 6076950 h 6372225"/>
              <a:gd name="connsiteX11" fmla="*/ 126524 w 5384324"/>
              <a:gd name="connsiteY11" fmla="*/ 6076950 h 63722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384324" h="6372225">
                <a:moveTo>
                  <a:pt x="202724" y="5667375"/>
                </a:moveTo>
                <a:cubicBezTo>
                  <a:pt x="143986" y="6033294"/>
                  <a:pt x="85249" y="6399213"/>
                  <a:pt x="202724" y="5591175"/>
                </a:cubicBezTo>
                <a:cubicBezTo>
                  <a:pt x="320199" y="4783137"/>
                  <a:pt x="748824" y="1655763"/>
                  <a:pt x="907574" y="819150"/>
                </a:cubicBezTo>
                <a:lnTo>
                  <a:pt x="2241074" y="0"/>
                </a:lnTo>
                <a:lnTo>
                  <a:pt x="2907824" y="628650"/>
                </a:lnTo>
                <a:lnTo>
                  <a:pt x="3393599" y="361950"/>
                </a:lnTo>
                <a:lnTo>
                  <a:pt x="4384199" y="752475"/>
                </a:lnTo>
                <a:lnTo>
                  <a:pt x="5384324" y="5895975"/>
                </a:lnTo>
                <a:lnTo>
                  <a:pt x="4927124" y="6372225"/>
                </a:lnTo>
                <a:lnTo>
                  <a:pt x="1364774" y="6353175"/>
                </a:lnTo>
                <a:cubicBezTo>
                  <a:pt x="563087" y="6303963"/>
                  <a:pt x="116999" y="6076950"/>
                  <a:pt x="116999" y="6076950"/>
                </a:cubicBezTo>
                <a:cubicBezTo>
                  <a:pt x="-89376" y="6030913"/>
                  <a:pt x="18574" y="6053931"/>
                  <a:pt x="126524" y="6076950"/>
                </a:cubicBezTo>
              </a:path>
            </a:pathLst>
          </a:custGeom>
          <a:gradFill>
            <a:gsLst>
              <a:gs pos="100000">
                <a:schemeClr val="bg1">
                  <a:alpha val="17000"/>
                </a:schemeClr>
              </a:gs>
              <a:gs pos="0">
                <a:srgbClr val="1D42E1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13" name="任意多边形: 形状 12"/>
          <p:cNvSpPr/>
          <p:nvPr/>
        </p:nvSpPr>
        <p:spPr>
          <a:xfrm>
            <a:off x="5754330" y="4635500"/>
            <a:ext cx="1143000" cy="2400300"/>
          </a:xfrm>
          <a:custGeom>
            <a:gdLst>
              <a:gd name="connsiteX0" fmla="*/ 685800 w 1143000"/>
              <a:gd name="connsiteY0" fmla="*/ 0 h 2400300"/>
              <a:gd name="connsiteX1" fmla="*/ 1143000 w 1143000"/>
              <a:gd name="connsiteY1" fmla="*/ 2400300 h 2400300"/>
              <a:gd name="connsiteX2" fmla="*/ 533400 w 1143000"/>
              <a:gd name="connsiteY2" fmla="*/ 2400300 h 2400300"/>
              <a:gd name="connsiteX3" fmla="*/ 0 w 1143000"/>
              <a:gd name="connsiteY3" fmla="*/ 1435100 h 2400300"/>
              <a:gd name="connsiteX4" fmla="*/ 685800 w 1143000"/>
              <a:gd name="connsiteY4" fmla="*/ 0 h 24003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3000" h="2400300">
                <a:moveTo>
                  <a:pt x="685800" y="0"/>
                </a:moveTo>
                <a:lnTo>
                  <a:pt x="1143000" y="2400300"/>
                </a:lnTo>
                <a:lnTo>
                  <a:pt x="533400" y="2400300"/>
                </a:lnTo>
                <a:lnTo>
                  <a:pt x="0" y="1435100"/>
                </a:lnTo>
                <a:lnTo>
                  <a:pt x="685800" y="0"/>
                </a:lnTo>
                <a:close/>
              </a:path>
            </a:pathLst>
          </a:custGeom>
          <a:gradFill>
            <a:gsLst>
              <a:gs pos="19000">
                <a:srgbClr val="C3CFE4">
                  <a:alpha val="25000"/>
                </a:srgbClr>
              </a:gs>
              <a:gs pos="100000">
                <a:srgbClr val="FFFFFF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3" name="图片 42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>
            <a:off x="1574043" y="1041398"/>
            <a:ext cx="4916888" cy="5816601"/>
          </a:xfrm>
          <a:prstGeom prst="rect">
            <a:avLst/>
          </a:prstGeom>
        </p:spPr>
      </p:pic>
      <p:sp>
        <p:nvSpPr>
          <p:cNvPr id="62" name="平行四边形 61"/>
          <p:cNvSpPr/>
          <p:nvPr/>
        </p:nvSpPr>
        <p:spPr>
          <a:xfrm>
            <a:off x="5999662" y="6387657"/>
            <a:ext cx="6859995" cy="470343"/>
          </a:xfrm>
          <a:prstGeom prst="parallelogram">
            <a:avLst>
              <a:gd name="adj" fmla="val 55859"/>
            </a:avLst>
          </a:prstGeom>
          <a:gradFill flip="none" rotWithShape="1">
            <a:gsLst>
              <a:gs pos="0">
                <a:srgbClr val="B8C4F6">
                  <a:alpha val="52000"/>
                </a:srgbClr>
              </a:gs>
              <a:gs pos="100000">
                <a:srgbClr val="1D42E1">
                  <a:alpha val="6100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63" name="平行四边形 62"/>
          <p:cNvSpPr/>
          <p:nvPr/>
        </p:nvSpPr>
        <p:spPr>
          <a:xfrm>
            <a:off x="4189005" y="6387657"/>
            <a:ext cx="8670652" cy="470343"/>
          </a:xfrm>
          <a:prstGeom prst="parallelogram">
            <a:avLst>
              <a:gd name="adj" fmla="val 55859"/>
            </a:avLst>
          </a:prstGeom>
          <a:gradFill flip="none" rotWithShape="1">
            <a:gsLst>
              <a:gs pos="0">
                <a:srgbClr val="B8C4F6">
                  <a:alpha val="52000"/>
                </a:srgbClr>
              </a:gs>
              <a:gs pos="76000">
                <a:srgbClr val="1D42E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1618" name="文本框 1617"/>
          <p:cNvSpPr txBox="1"/>
          <p:nvPr/>
        </p:nvSpPr>
        <p:spPr>
          <a:xfrm>
            <a:off x="3111396" y="1824756"/>
            <a:ext cx="2448106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700">
                <a:gradFill flip="none" rotWithShape="1">
                  <a:gsLst>
                    <a:gs pos="100000">
                      <a:srgbClr val="B8C4F6">
                        <a:alpha val="0"/>
                      </a:srgbClr>
                    </a:gs>
                    <a:gs pos="14000">
                      <a:srgbClr val="1D42E1"/>
                    </a:gs>
                  </a:gsLst>
                  <a:lin ang="2700000" scaled="1"/>
                </a:gradFill>
                <a:latin typeface="MiSans Semibold" panose="00000700000000000000" pitchFamily="2" charset="-122"/>
                <a:ea typeface="MiSans Semibold" panose="00000700000000000000" pitchFamily="2" charset="-122"/>
                <a:cs typeface="阿里巴巴普惠体 2.0 115 Black" panose="00020600040101010101" pitchFamily="18" charset="-122"/>
              </a:rPr>
              <a:t>2</a:t>
            </a:r>
            <a:endParaRPr lang="zh-CN" altLang="en-US" sz="28700">
              <a:gradFill flip="none" rotWithShape="1">
                <a:gsLst>
                  <a:gs pos="100000">
                    <a:srgbClr val="B8C4F6">
                      <a:alpha val="0"/>
                    </a:srgbClr>
                  </a:gs>
                  <a:gs pos="14000">
                    <a:srgbClr val="1D42E1"/>
                  </a:gs>
                </a:gsLst>
                <a:lin ang="2700000" scaled="1"/>
              </a:gradFill>
              <a:latin typeface="MiSans Semibold" panose="00000700000000000000" pitchFamily="2" charset="-122"/>
              <a:ea typeface="MiSans Semibold" panose="00000700000000000000" pitchFamily="2" charset="-122"/>
              <a:cs typeface="阿里巴巴普惠体 2.0 115 Black" panose="00020600040101010101" pitchFamily="18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6866074" y="2255371"/>
            <a:ext cx="371423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</a:rPr>
              <a:t>在此输入填写标题内容</a:t>
            </a:r>
            <a:endParaRPr lang="zh-CN" altLang="en-US" sz="2400" b="1">
              <a:solidFill>
                <a:schemeClr val="bg1"/>
              </a:solidFill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897330" y="3611273"/>
            <a:ext cx="3986570" cy="11988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chemeClr val="bg1">
                    <a:lumMod val="65000"/>
                  </a:schemeClr>
                </a:solidFill>
              </a:rPr>
              <a:t>输入相关所需文字内容，建议与标题相关并符合整体语言风格，语言描述尽量简洁生动。尽量将每页幻灯片的字数控制在200字以内，据统计每页幻灯片的最好控制在5分钟之内。</a:t>
            </a:r>
            <a:endParaRPr lang="zh-CN" altLang="en-US" sz="120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6897330" y="2920000"/>
            <a:ext cx="268646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bg1">
                    <a:lumMod val="65000"/>
                  </a:schemeClr>
                </a:solidFill>
              </a:rPr>
              <a:t>Click here to add title text</a:t>
            </a:r>
            <a:endParaRPr lang="zh-CN" altLang="en-US" sz="1400">
              <a:solidFill>
                <a:schemeClr val="bg1">
                  <a:lumMod val="65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6" name="文本框 1625"/>
          <p:cNvSpPr txBox="1"/>
          <p:nvPr/>
        </p:nvSpPr>
        <p:spPr>
          <a:xfrm>
            <a:off x="959708" y="307191"/>
            <a:ext cx="371423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</a:rPr>
              <a:t>在此输入填写标题内容</a:t>
            </a:r>
            <a:endParaRPr lang="zh-CN" altLang="en-US" sz="2400" b="1">
              <a:solidFill>
                <a:schemeClr val="bg1"/>
              </a:solidFill>
            </a:endParaRPr>
          </a:p>
        </p:txBody>
      </p:sp>
      <p:sp>
        <p:nvSpPr>
          <p:cNvPr id="1638" name="文本框 1637"/>
          <p:cNvSpPr txBox="1"/>
          <p:nvPr/>
        </p:nvSpPr>
        <p:spPr>
          <a:xfrm>
            <a:off x="302156" y="260707"/>
            <a:ext cx="7104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  <a:cs typeface="阿里巴巴普惠体 2.0 115 Black" panose="00020600040101010101" pitchFamily="18" charset="-122"/>
              </a:rPr>
              <a:t>02</a:t>
            </a:r>
            <a:endParaRPr lang="zh-CN" altLang="en-US" sz="3200">
              <a:solidFill>
                <a:schemeClr val="bg1"/>
              </a:solidFill>
              <a:latin typeface="MiSans Semibold" panose="00000700000000000000" pitchFamily="2" charset="-122"/>
              <a:ea typeface="MiSans Semibold" panose="00000700000000000000" pitchFamily="2" charset="-122"/>
              <a:cs typeface="阿里巴巴普惠体 2.0 115 Black" panose="00020600040101010101" pitchFamily="18" charset="-122"/>
            </a:endParaRPr>
          </a:p>
        </p:txBody>
      </p:sp>
      <p:sp>
        <p:nvSpPr>
          <p:cNvPr id="2" name="椭圆 1"/>
          <p:cNvSpPr/>
          <p:nvPr/>
        </p:nvSpPr>
        <p:spPr>
          <a:xfrm>
            <a:off x="1306286" y="1480458"/>
            <a:ext cx="2583542" cy="2583542"/>
          </a:xfrm>
          <a:prstGeom prst="ellipse">
            <a:avLst/>
          </a:prstGeom>
          <a:blipFill>
            <a:blip r:embed="rId2"/>
            <a:stretch>
              <a:fillRect/>
            </a:stretch>
          </a:blipFill>
          <a:ln w="12700">
            <a:noFill/>
          </a:ln>
          <a:effectLst>
            <a:outerShdw blurRad="76200" dist="63500" dir="2700000" algn="tl" rotWithShape="0">
              <a:prstClr val="black">
                <a:alpha val="4000"/>
              </a:prstClr>
            </a:outerShdw>
          </a:effectLst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77772" tIns="277772" rIns="277772" bIns="277772" numCol="1" spcCol="1693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 defTabSz="213296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zh-CN" altLang="en-US" sz="190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" name="矩形: 圆角 2"/>
          <p:cNvSpPr/>
          <p:nvPr/>
        </p:nvSpPr>
        <p:spPr>
          <a:xfrm>
            <a:off x="1498598" y="3839028"/>
            <a:ext cx="2198916" cy="449943"/>
          </a:xfrm>
          <a:prstGeom prst="roundRect">
            <a:avLst/>
          </a:prstGeom>
          <a:solidFill>
            <a:srgbClr val="1D42E1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ym typeface="+mn-lt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16922" y="4449857"/>
            <a:ext cx="2162268" cy="78359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050" b="0" i="0" kern="120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>
                <a:sym typeface="HarmonyOS Sans SC Light" panose="00000400000000000000" pitchFamily="2" charset="-122"/>
              </a:rPr>
              <a:t>根据个人需求在此处输入文档内容，输入相关所需文字内容，建议与标题相关尽量简洁</a:t>
            </a:r>
            <a:r>
              <a:rPr lang="en-US" altLang="zh-CN" sz="1000">
                <a:sym typeface="HarmonyOS Sans SC Light" panose="00000400000000000000" pitchFamily="2" charset="-122"/>
              </a:rPr>
              <a:t>... ...</a:t>
            </a:r>
            <a:endParaRPr lang="en-US" altLang="zh-CN" sz="1000">
              <a:sym typeface="HarmonyOS Sans SC Light" panose="00000400000000000000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790921" y="3902870"/>
            <a:ext cx="1614268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600" b="1" kern="1200">
                <a:solidFill>
                  <a:schemeClr val="tx1">
                    <a:lumMod val="95000"/>
                    <a:lumOff val="5000"/>
                  </a:schemeClr>
                </a:solidFill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sym typeface="HarmonyOS Sans SC Light" panose="00000400000000000000" pitchFamily="2" charset="-122"/>
              </a:rPr>
              <a:t>填写标题内容</a:t>
            </a:r>
            <a:endParaRPr lang="zh-CN" altLang="en-US">
              <a:solidFill>
                <a:schemeClr val="bg1"/>
              </a:solidFill>
              <a:sym typeface="HarmonyOS Sans SC Light" panose="00000400000000000000" pitchFamily="2" charset="-122"/>
            </a:endParaRPr>
          </a:p>
        </p:txBody>
      </p:sp>
      <p:sp>
        <p:nvSpPr>
          <p:cNvPr id="7" name="椭圆 6" descr="D:\51PPT模板网\51pptmoban.com\图片.jpg"/>
          <p:cNvSpPr/>
          <p:nvPr/>
        </p:nvSpPr>
        <p:spPr>
          <a:xfrm>
            <a:off x="4804229" y="1480458"/>
            <a:ext cx="2583542" cy="2583542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 w="12700">
            <a:noFill/>
          </a:ln>
          <a:effectLst>
            <a:outerShdw blurRad="76200" dist="63500" dir="2700000" algn="tl" rotWithShape="0">
              <a:prstClr val="black">
                <a:alpha val="4000"/>
              </a:prstClr>
            </a:outerShdw>
          </a:effectLst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77772" tIns="277772" rIns="277772" bIns="277772" numCol="1" spcCol="1693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 defTabSz="213296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zh-CN" altLang="en-US" sz="190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8" name="矩形: 圆角 7"/>
          <p:cNvSpPr/>
          <p:nvPr/>
        </p:nvSpPr>
        <p:spPr>
          <a:xfrm>
            <a:off x="4996541" y="3839028"/>
            <a:ext cx="2198916" cy="449943"/>
          </a:xfrm>
          <a:prstGeom prst="roundRect">
            <a:avLst/>
          </a:prstGeom>
          <a:solidFill>
            <a:srgbClr val="525253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ym typeface="+mn-lt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5014865" y="4449857"/>
            <a:ext cx="2162268" cy="78359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050" b="0" i="0" kern="120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>
                <a:sym typeface="HarmonyOS Sans SC Light" panose="00000400000000000000" pitchFamily="2" charset="-122"/>
              </a:rPr>
              <a:t>根据个人需求在此处输入文档内容，输入相关所需文字内容，建议与标题相关尽量简洁</a:t>
            </a:r>
            <a:r>
              <a:rPr lang="en-US" altLang="zh-CN" sz="1000">
                <a:sym typeface="HarmonyOS Sans SC Light" panose="00000400000000000000" pitchFamily="2" charset="-122"/>
              </a:rPr>
              <a:t>... ...</a:t>
            </a:r>
            <a:endParaRPr lang="en-US" altLang="zh-CN" sz="1000">
              <a:sym typeface="HarmonyOS Sans SC Light" panose="00000400000000000000" pitchFamily="2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5264145" y="3902870"/>
            <a:ext cx="1663706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600" b="1" kern="1200">
                <a:solidFill>
                  <a:schemeClr val="tx1">
                    <a:lumMod val="95000"/>
                    <a:lumOff val="5000"/>
                  </a:schemeClr>
                </a:solidFill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sym typeface="HarmonyOS Sans SC Light" panose="00000400000000000000" pitchFamily="2" charset="-122"/>
              </a:rPr>
              <a:t>填写标题内容</a:t>
            </a:r>
            <a:endParaRPr lang="zh-CN" altLang="en-US">
              <a:solidFill>
                <a:schemeClr val="bg1"/>
              </a:solidFill>
              <a:sym typeface="HarmonyOS Sans SC Light" panose="00000400000000000000" pitchFamily="2" charset="-122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8302172" y="1480458"/>
            <a:ext cx="2583542" cy="2583542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 w="12700">
            <a:noFill/>
          </a:ln>
          <a:effectLst>
            <a:outerShdw blurRad="76200" dist="63500" dir="2700000" algn="tl" rotWithShape="0">
              <a:prstClr val="black">
                <a:alpha val="4000"/>
              </a:prstClr>
            </a:outerShdw>
          </a:effectLst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77772" tIns="277772" rIns="277772" bIns="277772" numCol="1" spcCol="1693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 defTabSz="213296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zh-CN" altLang="en-US" sz="190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3" name="矩形: 圆角 12"/>
          <p:cNvSpPr/>
          <p:nvPr/>
        </p:nvSpPr>
        <p:spPr>
          <a:xfrm>
            <a:off x="8494484" y="3839028"/>
            <a:ext cx="2198916" cy="449943"/>
          </a:xfrm>
          <a:prstGeom prst="roundRect">
            <a:avLst/>
          </a:prstGeom>
          <a:solidFill>
            <a:srgbClr val="1D42E1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ym typeface="+mn-lt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8512808" y="4449857"/>
            <a:ext cx="2162268" cy="78359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050" b="0" i="0" kern="120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>
                <a:sym typeface="HarmonyOS Sans SC Light" panose="00000400000000000000" pitchFamily="2" charset="-122"/>
              </a:rPr>
              <a:t>根据个人需求在此处输入文档内容，输入相关所需文字内容，建议与标题相关尽量简洁</a:t>
            </a:r>
            <a:r>
              <a:rPr lang="en-US" altLang="zh-CN" sz="1000">
                <a:sym typeface="HarmonyOS Sans SC Light" panose="00000400000000000000" pitchFamily="2" charset="-122"/>
              </a:rPr>
              <a:t>... ...</a:t>
            </a:r>
            <a:endParaRPr lang="en-US" altLang="zh-CN" sz="1000">
              <a:sym typeface="HarmonyOS Sans SC Light" panose="00000400000000000000" pitchFamily="2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8856431" y="3902870"/>
            <a:ext cx="147502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600" b="1" kern="1200">
                <a:solidFill>
                  <a:schemeClr val="tx1">
                    <a:lumMod val="95000"/>
                    <a:lumOff val="5000"/>
                  </a:schemeClr>
                </a:solidFill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sym typeface="HarmonyOS Sans SC Light" panose="00000400000000000000" pitchFamily="2" charset="-122"/>
              </a:rPr>
              <a:t>填写标题内容</a:t>
            </a:r>
            <a:endParaRPr lang="zh-CN" altLang="en-US">
              <a:solidFill>
                <a:schemeClr val="bg1"/>
              </a:solidFill>
              <a:sym typeface="HarmonyOS Sans SC Light" panose="000004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6" name="文本框 1625"/>
          <p:cNvSpPr txBox="1"/>
          <p:nvPr/>
        </p:nvSpPr>
        <p:spPr>
          <a:xfrm>
            <a:off x="959708" y="307191"/>
            <a:ext cx="371423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</a:rPr>
              <a:t>在此输入填写标题内容</a:t>
            </a:r>
            <a:endParaRPr lang="zh-CN" altLang="en-US" sz="2400" b="1">
              <a:solidFill>
                <a:schemeClr val="bg1"/>
              </a:solidFill>
            </a:endParaRPr>
          </a:p>
        </p:txBody>
      </p:sp>
      <p:sp>
        <p:nvSpPr>
          <p:cNvPr id="1638" name="文本框 1637"/>
          <p:cNvSpPr txBox="1"/>
          <p:nvPr/>
        </p:nvSpPr>
        <p:spPr>
          <a:xfrm>
            <a:off x="302156" y="260707"/>
            <a:ext cx="7104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  <a:cs typeface="阿里巴巴普惠体 2.0 115 Black" panose="00020600040101010101" pitchFamily="18" charset="-122"/>
              </a:rPr>
              <a:t>02</a:t>
            </a:r>
            <a:endParaRPr lang="zh-CN" altLang="en-US" sz="3200">
              <a:solidFill>
                <a:schemeClr val="bg1"/>
              </a:solidFill>
              <a:latin typeface="MiSans Semibold" panose="00000700000000000000" pitchFamily="2" charset="-122"/>
              <a:ea typeface="MiSans Semibold" panose="00000700000000000000" pitchFamily="2" charset="-122"/>
              <a:cs typeface="阿里巴巴普惠体 2.0 115 Black" panose="00020600040101010101" pitchFamily="18" charset="-122"/>
            </a:endParaRPr>
          </a:p>
        </p:txBody>
      </p:sp>
      <p:grpSp>
        <p:nvGrpSpPr>
          <p:cNvPr id="2" name="组合 49" descr="D:\51PPT模板网\51pptmoban.com\图片.jpg"/>
          <p:cNvGrpSpPr/>
          <p:nvPr/>
        </p:nvGrpSpPr>
        <p:grpSpPr>
          <a:xfrm>
            <a:off x="5438304" y="3188009"/>
            <a:ext cx="1266811" cy="849325"/>
            <a:chExt cx="935038" cy="568325"/>
          </a:xfrm>
          <a:solidFill>
            <a:srgbClr val="C00000"/>
          </a:solidFill>
        </p:grpSpPr>
        <p:sp>
          <p:nvSpPr>
            <p:cNvPr id="3" name="Freeform 8"/>
            <p:cNvSpPr>
              <a:spLocks noChangeArrowheads="1"/>
            </p:cNvSpPr>
            <p:nvPr/>
          </p:nvSpPr>
          <p:spPr bwMode="auto">
            <a:xfrm>
              <a:off x="87313" y="485775"/>
              <a:ext cx="112713" cy="82550"/>
            </a:xfrm>
            <a:custGeom>
              <a:gdLst>
                <a:gd name="T0" fmla="*/ 112713 w 30"/>
                <a:gd name="T1" fmla="*/ 71293 h 22"/>
                <a:gd name="T2" fmla="*/ 112713 w 30"/>
                <a:gd name="T3" fmla="*/ 0 h 22"/>
                <a:gd name="T4" fmla="*/ 3757 w 30"/>
                <a:gd name="T5" fmla="*/ 82550 h 22"/>
                <a:gd name="T6" fmla="*/ 101442 w 30"/>
                <a:gd name="T7" fmla="*/ 82550 h 22"/>
                <a:gd name="T8" fmla="*/ 112713 w 30"/>
                <a:gd name="T9" fmla="*/ 71293 h 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0"/>
                <a:gd name="T16" fmla="*/ 0 h 22"/>
                <a:gd name="T17" fmla="*/ 30 w 30"/>
                <a:gd name="T18" fmla="*/ 22 h 2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0" h="22">
                  <a:moveTo>
                    <a:pt x="30" y="19"/>
                  </a:moveTo>
                  <a:cubicBezTo>
                    <a:pt x="30" y="0"/>
                    <a:pt x="30" y="0"/>
                    <a:pt x="30" y="0"/>
                  </a:cubicBezTo>
                  <a:cubicBezTo>
                    <a:pt x="30" y="0"/>
                    <a:pt x="0" y="22"/>
                    <a:pt x="1" y="22"/>
                  </a:cubicBezTo>
                  <a:cubicBezTo>
                    <a:pt x="27" y="22"/>
                    <a:pt x="27" y="22"/>
                    <a:pt x="27" y="22"/>
                  </a:cubicBezTo>
                  <a:cubicBezTo>
                    <a:pt x="29" y="22"/>
                    <a:pt x="30" y="21"/>
                    <a:pt x="30" y="19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gradFill flip="none" rotWithShape="1">
                <a:gsLst>
                  <a:gs pos="0">
                    <a:srgbClr val="C3CFE4"/>
                  </a:gs>
                  <a:gs pos="100000">
                    <a:srgbClr val="1D42E1"/>
                  </a:gs>
                </a:gsLst>
                <a:lin ang="16200000" scaled="1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  <p:sp>
          <p:nvSpPr>
            <p:cNvPr id="4" name="Freeform 9"/>
            <p:cNvSpPr>
              <a:spLocks noChangeArrowheads="1"/>
            </p:cNvSpPr>
            <p:nvPr/>
          </p:nvSpPr>
          <p:spPr bwMode="auto">
            <a:xfrm>
              <a:off x="235744" y="368300"/>
              <a:ext cx="120650" cy="200025"/>
            </a:xfrm>
            <a:custGeom>
              <a:gdLst>
                <a:gd name="T0" fmla="*/ 109339 w 32"/>
                <a:gd name="T1" fmla="*/ 200025 h 53"/>
                <a:gd name="T2" fmla="*/ 120650 w 32"/>
                <a:gd name="T3" fmla="*/ 188703 h 53"/>
                <a:gd name="T4" fmla="*/ 120650 w 32"/>
                <a:gd name="T5" fmla="*/ 0 h 53"/>
                <a:gd name="T6" fmla="*/ 0 w 32"/>
                <a:gd name="T7" fmla="*/ 86803 h 53"/>
                <a:gd name="T8" fmla="*/ 0 w 32"/>
                <a:gd name="T9" fmla="*/ 90577 h 53"/>
                <a:gd name="T10" fmla="*/ 0 w 32"/>
                <a:gd name="T11" fmla="*/ 188703 h 53"/>
                <a:gd name="T12" fmla="*/ 7541 w 32"/>
                <a:gd name="T13" fmla="*/ 200025 h 53"/>
                <a:gd name="T14" fmla="*/ 109339 w 32"/>
                <a:gd name="T15" fmla="*/ 200025 h 53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2"/>
                <a:gd name="T25" fmla="*/ 0 h 53"/>
                <a:gd name="T26" fmla="*/ 32 w 32"/>
                <a:gd name="T27" fmla="*/ 53 h 53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2" h="52">
                  <a:moveTo>
                    <a:pt x="29" y="53"/>
                  </a:moveTo>
                  <a:cubicBezTo>
                    <a:pt x="30" y="53"/>
                    <a:pt x="32" y="52"/>
                    <a:pt x="32" y="5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0" y="23"/>
                    <a:pt x="0" y="23"/>
                    <a:pt x="0" y="23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50"/>
                    <a:pt x="0" y="50"/>
                    <a:pt x="0" y="50"/>
                  </a:cubicBezTo>
                  <a:cubicBezTo>
                    <a:pt x="0" y="52"/>
                    <a:pt x="1" y="53"/>
                    <a:pt x="2" y="53"/>
                  </a:cubicBezTo>
                  <a:lnTo>
                    <a:pt x="29" y="53"/>
                  </a:lnTo>
                  <a:close/>
                </a:path>
              </a:pathLst>
            </a:custGeom>
            <a:solidFill>
              <a:schemeClr val="bg1"/>
            </a:solidFill>
            <a:ln w="12700">
              <a:gradFill flip="none" rotWithShape="1">
                <a:gsLst>
                  <a:gs pos="0">
                    <a:srgbClr val="C3CFE4"/>
                  </a:gs>
                  <a:gs pos="100000">
                    <a:srgbClr val="1D42E1"/>
                  </a:gs>
                </a:gsLst>
                <a:lin ang="16200000" scaled="1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  <p:sp>
          <p:nvSpPr>
            <p:cNvPr id="5" name="Freeform 10"/>
            <p:cNvSpPr>
              <a:spLocks noChangeArrowheads="1"/>
            </p:cNvSpPr>
            <p:nvPr/>
          </p:nvSpPr>
          <p:spPr bwMode="auto">
            <a:xfrm>
              <a:off x="392112" y="274637"/>
              <a:ext cx="120650" cy="293688"/>
            </a:xfrm>
            <a:custGeom>
              <a:gdLst>
                <a:gd name="T0" fmla="*/ 109339 w 32"/>
                <a:gd name="T1" fmla="*/ 293688 h 78"/>
                <a:gd name="T2" fmla="*/ 120650 w 32"/>
                <a:gd name="T3" fmla="*/ 282392 h 78"/>
                <a:gd name="T4" fmla="*/ 120650 w 32"/>
                <a:gd name="T5" fmla="*/ 33887 h 78"/>
                <a:gd name="T6" fmla="*/ 86717 w 32"/>
                <a:gd name="T7" fmla="*/ 0 h 78"/>
                <a:gd name="T8" fmla="*/ 37703 w 32"/>
                <a:gd name="T9" fmla="*/ 37652 h 78"/>
                <a:gd name="T10" fmla="*/ 0 w 32"/>
                <a:gd name="T11" fmla="*/ 64009 h 78"/>
                <a:gd name="T12" fmla="*/ 0 w 32"/>
                <a:gd name="T13" fmla="*/ 282392 h 78"/>
                <a:gd name="T14" fmla="*/ 11311 w 32"/>
                <a:gd name="T15" fmla="*/ 293688 h 78"/>
                <a:gd name="T16" fmla="*/ 109339 w 32"/>
                <a:gd name="T17" fmla="*/ 293688 h 78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32"/>
                <a:gd name="T28" fmla="*/ 0 h 78"/>
                <a:gd name="T29" fmla="*/ 32 w 32"/>
                <a:gd name="T30" fmla="*/ 78 h 78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32" h="78">
                  <a:moveTo>
                    <a:pt x="29" y="78"/>
                  </a:moveTo>
                  <a:cubicBezTo>
                    <a:pt x="31" y="78"/>
                    <a:pt x="32" y="77"/>
                    <a:pt x="32" y="75"/>
                  </a:cubicBezTo>
                  <a:cubicBezTo>
                    <a:pt x="32" y="9"/>
                    <a:pt x="32" y="9"/>
                    <a:pt x="32" y="9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0" y="77"/>
                    <a:pt x="1" y="78"/>
                    <a:pt x="3" y="78"/>
                  </a:cubicBezTo>
                  <a:lnTo>
                    <a:pt x="29" y="78"/>
                  </a:lnTo>
                  <a:close/>
                </a:path>
              </a:pathLst>
            </a:custGeom>
            <a:solidFill>
              <a:schemeClr val="bg1"/>
            </a:solidFill>
            <a:ln w="12700">
              <a:gradFill flip="none" rotWithShape="1">
                <a:gsLst>
                  <a:gs pos="0">
                    <a:srgbClr val="C3CFE4"/>
                  </a:gs>
                  <a:gs pos="100000">
                    <a:srgbClr val="1D42E1"/>
                  </a:gs>
                </a:gsLst>
                <a:lin ang="16200000" scaled="1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  <p:sp>
          <p:nvSpPr>
            <p:cNvPr id="6" name="Freeform 11"/>
            <p:cNvSpPr>
              <a:spLocks noChangeArrowheads="1"/>
            </p:cNvSpPr>
            <p:nvPr/>
          </p:nvSpPr>
          <p:spPr bwMode="auto">
            <a:xfrm>
              <a:off x="548481" y="315912"/>
              <a:ext cx="120650" cy="252413"/>
            </a:xfrm>
            <a:custGeom>
              <a:gdLst>
                <a:gd name="T0" fmla="*/ 113109 w 32"/>
                <a:gd name="T1" fmla="*/ 252413 h 67"/>
                <a:gd name="T2" fmla="*/ 120650 w 32"/>
                <a:gd name="T3" fmla="*/ 241111 h 67"/>
                <a:gd name="T4" fmla="*/ 120650 w 32"/>
                <a:gd name="T5" fmla="*/ 0 h 67"/>
                <a:gd name="T6" fmla="*/ 75406 w 32"/>
                <a:gd name="T7" fmla="*/ 37674 h 67"/>
                <a:gd name="T8" fmla="*/ 60325 w 32"/>
                <a:gd name="T9" fmla="*/ 48976 h 67"/>
                <a:gd name="T10" fmla="*/ 18852 w 32"/>
                <a:gd name="T11" fmla="*/ 45208 h 67"/>
                <a:gd name="T12" fmla="*/ 15081 w 32"/>
                <a:gd name="T13" fmla="*/ 41441 h 67"/>
                <a:gd name="T14" fmla="*/ 0 w 32"/>
                <a:gd name="T15" fmla="*/ 26372 h 67"/>
                <a:gd name="T16" fmla="*/ 0 w 32"/>
                <a:gd name="T17" fmla="*/ 241111 h 67"/>
                <a:gd name="T18" fmla="*/ 11311 w 32"/>
                <a:gd name="T19" fmla="*/ 252413 h 67"/>
                <a:gd name="T20" fmla="*/ 113109 w 32"/>
                <a:gd name="T21" fmla="*/ 252413 h 6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32"/>
                <a:gd name="T34" fmla="*/ 0 h 67"/>
                <a:gd name="T35" fmla="*/ 32 w 32"/>
                <a:gd name="T36" fmla="*/ 67 h 67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32" h="67">
                  <a:moveTo>
                    <a:pt x="30" y="67"/>
                  </a:moveTo>
                  <a:cubicBezTo>
                    <a:pt x="31" y="67"/>
                    <a:pt x="32" y="66"/>
                    <a:pt x="32" y="64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3" y="16"/>
                    <a:pt x="8" y="15"/>
                    <a:pt x="5" y="12"/>
                  </a:cubicBezTo>
                  <a:cubicBezTo>
                    <a:pt x="4" y="11"/>
                    <a:pt x="4" y="11"/>
                    <a:pt x="4" y="11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0" y="64"/>
                    <a:pt x="0" y="64"/>
                    <a:pt x="0" y="64"/>
                  </a:cubicBezTo>
                  <a:cubicBezTo>
                    <a:pt x="0" y="66"/>
                    <a:pt x="2" y="67"/>
                    <a:pt x="3" y="67"/>
                  </a:cubicBezTo>
                  <a:lnTo>
                    <a:pt x="30" y="67"/>
                  </a:lnTo>
                  <a:close/>
                </a:path>
              </a:pathLst>
            </a:custGeom>
            <a:solidFill>
              <a:schemeClr val="bg1"/>
            </a:solidFill>
            <a:ln w="12700">
              <a:gradFill flip="none" rotWithShape="1">
                <a:gsLst>
                  <a:gs pos="0">
                    <a:srgbClr val="C3CFE4"/>
                  </a:gs>
                  <a:gs pos="100000">
                    <a:srgbClr val="1D42E1"/>
                  </a:gs>
                </a:gsLst>
                <a:lin ang="16200000" scaled="1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  <p:sp>
          <p:nvSpPr>
            <p:cNvPr id="7" name="Freeform 12"/>
            <p:cNvSpPr>
              <a:spLocks noChangeArrowheads="1"/>
            </p:cNvSpPr>
            <p:nvPr/>
          </p:nvSpPr>
          <p:spPr bwMode="auto">
            <a:xfrm>
              <a:off x="704850" y="195262"/>
              <a:ext cx="120650" cy="373063"/>
            </a:xfrm>
            <a:custGeom>
              <a:gdLst>
                <a:gd name="T0" fmla="*/ 109339 w 32"/>
                <a:gd name="T1" fmla="*/ 373063 h 99"/>
                <a:gd name="T2" fmla="*/ 120650 w 32"/>
                <a:gd name="T3" fmla="*/ 361758 h 99"/>
                <a:gd name="T4" fmla="*/ 120650 w 32"/>
                <a:gd name="T5" fmla="*/ 0 h 99"/>
                <a:gd name="T6" fmla="*/ 49014 w 32"/>
                <a:gd name="T7" fmla="*/ 56525 h 99"/>
                <a:gd name="T8" fmla="*/ 0 w 32"/>
                <a:gd name="T9" fmla="*/ 94208 h 99"/>
                <a:gd name="T10" fmla="*/ 0 w 32"/>
                <a:gd name="T11" fmla="*/ 361758 h 99"/>
                <a:gd name="T12" fmla="*/ 11311 w 32"/>
                <a:gd name="T13" fmla="*/ 373063 h 99"/>
                <a:gd name="T14" fmla="*/ 109339 w 32"/>
                <a:gd name="T15" fmla="*/ 373063 h 99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2"/>
                <a:gd name="T25" fmla="*/ 0 h 99"/>
                <a:gd name="T26" fmla="*/ 32 w 32"/>
                <a:gd name="T27" fmla="*/ 99 h 99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2" h="99">
                  <a:moveTo>
                    <a:pt x="29" y="99"/>
                  </a:moveTo>
                  <a:cubicBezTo>
                    <a:pt x="31" y="99"/>
                    <a:pt x="32" y="98"/>
                    <a:pt x="32" y="96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96"/>
                    <a:pt x="0" y="96"/>
                    <a:pt x="0" y="96"/>
                  </a:cubicBezTo>
                  <a:cubicBezTo>
                    <a:pt x="0" y="98"/>
                    <a:pt x="1" y="99"/>
                    <a:pt x="3" y="99"/>
                  </a:cubicBezTo>
                  <a:lnTo>
                    <a:pt x="29" y="99"/>
                  </a:lnTo>
                  <a:close/>
                </a:path>
              </a:pathLst>
            </a:custGeom>
            <a:solidFill>
              <a:schemeClr val="bg1"/>
            </a:solidFill>
            <a:ln w="12700">
              <a:gradFill flip="none" rotWithShape="1">
                <a:gsLst>
                  <a:gs pos="0">
                    <a:srgbClr val="C3CFE4"/>
                  </a:gs>
                  <a:gs pos="100000">
                    <a:srgbClr val="1D42E1"/>
                  </a:gs>
                </a:gsLst>
                <a:lin ang="16200000" scaled="1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  <p:sp>
          <p:nvSpPr>
            <p:cNvPr id="8" name="Freeform 13"/>
            <p:cNvSpPr>
              <a:spLocks noChangeArrowheads="1"/>
            </p:cNvSpPr>
            <p:nvPr/>
          </p:nvSpPr>
          <p:spPr bwMode="auto">
            <a:xfrm>
              <a:off x="0" y="0"/>
              <a:ext cx="935038" cy="541338"/>
            </a:xfrm>
            <a:custGeom>
              <a:gdLst>
                <a:gd name="T0" fmla="*/ 935038 w 248"/>
                <a:gd name="T1" fmla="*/ 30074 h 144"/>
                <a:gd name="T2" fmla="*/ 923727 w 248"/>
                <a:gd name="T3" fmla="*/ 7519 h 144"/>
                <a:gd name="T4" fmla="*/ 901105 w 248"/>
                <a:gd name="T5" fmla="*/ 0 h 144"/>
                <a:gd name="T6" fmla="*/ 867172 w 248"/>
                <a:gd name="T7" fmla="*/ 0 h 144"/>
                <a:gd name="T8" fmla="*/ 754063 w 248"/>
                <a:gd name="T9" fmla="*/ 0 h 144"/>
                <a:gd name="T10" fmla="*/ 742752 w 248"/>
                <a:gd name="T11" fmla="*/ 3759 h 144"/>
                <a:gd name="T12" fmla="*/ 738982 w 248"/>
                <a:gd name="T13" fmla="*/ 3759 h 144"/>
                <a:gd name="T14" fmla="*/ 720130 w 248"/>
                <a:gd name="T15" fmla="*/ 30074 h 144"/>
                <a:gd name="T16" fmla="*/ 742752 w 248"/>
                <a:gd name="T17" fmla="*/ 60149 h 144"/>
                <a:gd name="T18" fmla="*/ 754063 w 248"/>
                <a:gd name="T19" fmla="*/ 63908 h 144"/>
                <a:gd name="T20" fmla="*/ 791766 w 248"/>
                <a:gd name="T21" fmla="*/ 63908 h 144"/>
                <a:gd name="T22" fmla="*/ 810618 w 248"/>
                <a:gd name="T23" fmla="*/ 63908 h 144"/>
                <a:gd name="T24" fmla="*/ 776685 w 248"/>
                <a:gd name="T25" fmla="*/ 90223 h 144"/>
                <a:gd name="T26" fmla="*/ 712589 w 248"/>
                <a:gd name="T27" fmla="*/ 146612 h 144"/>
                <a:gd name="T28" fmla="*/ 674886 w 248"/>
                <a:gd name="T29" fmla="*/ 176687 h 144"/>
                <a:gd name="T30" fmla="*/ 625872 w 248"/>
                <a:gd name="T31" fmla="*/ 214280 h 144"/>
                <a:gd name="T32" fmla="*/ 595710 w 248"/>
                <a:gd name="T33" fmla="*/ 236835 h 144"/>
                <a:gd name="T34" fmla="*/ 565547 w 248"/>
                <a:gd name="T35" fmla="*/ 206761 h 144"/>
                <a:gd name="T36" fmla="*/ 550466 w 248"/>
                <a:gd name="T37" fmla="*/ 195483 h 144"/>
                <a:gd name="T38" fmla="*/ 512763 w 248"/>
                <a:gd name="T39" fmla="*/ 157890 h 144"/>
                <a:gd name="T40" fmla="*/ 505222 w 248"/>
                <a:gd name="T41" fmla="*/ 150372 h 144"/>
                <a:gd name="T42" fmla="*/ 463749 w 248"/>
                <a:gd name="T43" fmla="*/ 146612 h 144"/>
                <a:gd name="T44" fmla="*/ 429816 w 248"/>
                <a:gd name="T45" fmla="*/ 172927 h 144"/>
                <a:gd name="T46" fmla="*/ 392113 w 248"/>
                <a:gd name="T47" fmla="*/ 203002 h 144"/>
                <a:gd name="T48" fmla="*/ 365721 w 248"/>
                <a:gd name="T49" fmla="*/ 218039 h 144"/>
                <a:gd name="T50" fmla="*/ 354410 w 248"/>
                <a:gd name="T51" fmla="*/ 229317 h 144"/>
                <a:gd name="T52" fmla="*/ 233760 w 248"/>
                <a:gd name="T53" fmla="*/ 319540 h 144"/>
                <a:gd name="T54" fmla="*/ 229989 w 248"/>
                <a:gd name="T55" fmla="*/ 323299 h 144"/>
                <a:gd name="T56" fmla="*/ 192286 w 248"/>
                <a:gd name="T57" fmla="*/ 349614 h 144"/>
                <a:gd name="T58" fmla="*/ 33933 w 248"/>
                <a:gd name="T59" fmla="*/ 466152 h 144"/>
                <a:gd name="T60" fmla="*/ 15081 w 248"/>
                <a:gd name="T61" fmla="*/ 481189 h 144"/>
                <a:gd name="T62" fmla="*/ 11311 w 248"/>
                <a:gd name="T63" fmla="*/ 526301 h 144"/>
                <a:gd name="T64" fmla="*/ 41473 w 248"/>
                <a:gd name="T65" fmla="*/ 537579 h 144"/>
                <a:gd name="T66" fmla="*/ 56555 w 248"/>
                <a:gd name="T67" fmla="*/ 533819 h 144"/>
                <a:gd name="T68" fmla="*/ 192286 w 248"/>
                <a:gd name="T69" fmla="*/ 428559 h 144"/>
                <a:gd name="T70" fmla="*/ 229989 w 248"/>
                <a:gd name="T71" fmla="*/ 402244 h 144"/>
                <a:gd name="T72" fmla="*/ 233760 w 248"/>
                <a:gd name="T73" fmla="*/ 402244 h 144"/>
                <a:gd name="T74" fmla="*/ 354410 w 248"/>
                <a:gd name="T75" fmla="*/ 308262 h 144"/>
                <a:gd name="T76" fmla="*/ 369491 w 248"/>
                <a:gd name="T77" fmla="*/ 300743 h 144"/>
                <a:gd name="T78" fmla="*/ 392113 w 248"/>
                <a:gd name="T79" fmla="*/ 281947 h 144"/>
                <a:gd name="T80" fmla="*/ 429816 w 248"/>
                <a:gd name="T81" fmla="*/ 251873 h 144"/>
                <a:gd name="T82" fmla="*/ 478830 w 248"/>
                <a:gd name="T83" fmla="*/ 214280 h 144"/>
                <a:gd name="T84" fmla="*/ 512763 w 248"/>
                <a:gd name="T85" fmla="*/ 248113 h 144"/>
                <a:gd name="T86" fmla="*/ 550466 w 248"/>
                <a:gd name="T87" fmla="*/ 285706 h 144"/>
                <a:gd name="T88" fmla="*/ 565547 w 248"/>
                <a:gd name="T89" fmla="*/ 296984 h 144"/>
                <a:gd name="T90" fmla="*/ 569317 w 248"/>
                <a:gd name="T91" fmla="*/ 304503 h 144"/>
                <a:gd name="T92" fmla="*/ 610791 w 248"/>
                <a:gd name="T93" fmla="*/ 308262 h 144"/>
                <a:gd name="T94" fmla="*/ 625872 w 248"/>
                <a:gd name="T95" fmla="*/ 296984 h 144"/>
                <a:gd name="T96" fmla="*/ 674886 w 248"/>
                <a:gd name="T97" fmla="*/ 259391 h 144"/>
                <a:gd name="T98" fmla="*/ 712589 w 248"/>
                <a:gd name="T99" fmla="*/ 229317 h 144"/>
                <a:gd name="T100" fmla="*/ 761604 w 248"/>
                <a:gd name="T101" fmla="*/ 191724 h 144"/>
                <a:gd name="T102" fmla="*/ 867172 w 248"/>
                <a:gd name="T103" fmla="*/ 101501 h 144"/>
                <a:gd name="T104" fmla="*/ 870943 w 248"/>
                <a:gd name="T105" fmla="*/ 97742 h 144"/>
                <a:gd name="T106" fmla="*/ 870943 w 248"/>
                <a:gd name="T107" fmla="*/ 172927 h 144"/>
                <a:gd name="T108" fmla="*/ 901105 w 248"/>
                <a:gd name="T109" fmla="*/ 203002 h 144"/>
                <a:gd name="T110" fmla="*/ 935038 w 248"/>
                <a:gd name="T111" fmla="*/ 172927 h 144"/>
                <a:gd name="T112" fmla="*/ 935038 w 248"/>
                <a:gd name="T113" fmla="*/ 30074 h 144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248"/>
                <a:gd name="T172" fmla="*/ 0 h 144"/>
                <a:gd name="T173" fmla="*/ 248 w 248"/>
                <a:gd name="T174" fmla="*/ 144 h 144"/>
              </a:gdLst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248" h="144">
                  <a:moveTo>
                    <a:pt x="248" y="8"/>
                  </a:moveTo>
                  <a:cubicBezTo>
                    <a:pt x="248" y="6"/>
                    <a:pt x="247" y="4"/>
                    <a:pt x="245" y="2"/>
                  </a:cubicBezTo>
                  <a:cubicBezTo>
                    <a:pt x="243" y="1"/>
                    <a:pt x="241" y="0"/>
                    <a:pt x="239" y="0"/>
                  </a:cubicBezTo>
                  <a:cubicBezTo>
                    <a:pt x="230" y="0"/>
                    <a:pt x="230" y="0"/>
                    <a:pt x="230" y="0"/>
                  </a:cubicBezTo>
                  <a:cubicBezTo>
                    <a:pt x="200" y="0"/>
                    <a:pt x="200" y="0"/>
                    <a:pt x="200" y="0"/>
                  </a:cubicBezTo>
                  <a:cubicBezTo>
                    <a:pt x="199" y="0"/>
                    <a:pt x="198" y="0"/>
                    <a:pt x="197" y="1"/>
                  </a:cubicBezTo>
                  <a:cubicBezTo>
                    <a:pt x="197" y="1"/>
                    <a:pt x="196" y="1"/>
                    <a:pt x="196" y="1"/>
                  </a:cubicBezTo>
                  <a:cubicBezTo>
                    <a:pt x="193" y="2"/>
                    <a:pt x="191" y="5"/>
                    <a:pt x="191" y="8"/>
                  </a:cubicBezTo>
                  <a:cubicBezTo>
                    <a:pt x="191" y="12"/>
                    <a:pt x="194" y="15"/>
                    <a:pt x="197" y="16"/>
                  </a:cubicBezTo>
                  <a:cubicBezTo>
                    <a:pt x="198" y="17"/>
                    <a:pt x="199" y="17"/>
                    <a:pt x="200" y="17"/>
                  </a:cubicBezTo>
                  <a:cubicBezTo>
                    <a:pt x="210" y="17"/>
                    <a:pt x="210" y="17"/>
                    <a:pt x="210" y="17"/>
                  </a:cubicBezTo>
                  <a:cubicBezTo>
                    <a:pt x="215" y="17"/>
                    <a:pt x="215" y="17"/>
                    <a:pt x="215" y="17"/>
                  </a:cubicBezTo>
                  <a:cubicBezTo>
                    <a:pt x="206" y="24"/>
                    <a:pt x="206" y="24"/>
                    <a:pt x="206" y="24"/>
                  </a:cubicBezTo>
                  <a:cubicBezTo>
                    <a:pt x="189" y="39"/>
                    <a:pt x="189" y="39"/>
                    <a:pt x="189" y="39"/>
                  </a:cubicBezTo>
                  <a:cubicBezTo>
                    <a:pt x="179" y="47"/>
                    <a:pt x="179" y="47"/>
                    <a:pt x="179" y="47"/>
                  </a:cubicBezTo>
                  <a:cubicBezTo>
                    <a:pt x="166" y="57"/>
                    <a:pt x="166" y="57"/>
                    <a:pt x="166" y="57"/>
                  </a:cubicBezTo>
                  <a:cubicBezTo>
                    <a:pt x="158" y="63"/>
                    <a:pt x="158" y="63"/>
                    <a:pt x="158" y="63"/>
                  </a:cubicBezTo>
                  <a:cubicBezTo>
                    <a:pt x="150" y="55"/>
                    <a:pt x="150" y="55"/>
                    <a:pt x="150" y="55"/>
                  </a:cubicBezTo>
                  <a:cubicBezTo>
                    <a:pt x="146" y="52"/>
                    <a:pt x="146" y="52"/>
                    <a:pt x="146" y="52"/>
                  </a:cubicBezTo>
                  <a:cubicBezTo>
                    <a:pt x="136" y="42"/>
                    <a:pt x="136" y="42"/>
                    <a:pt x="136" y="42"/>
                  </a:cubicBezTo>
                  <a:cubicBezTo>
                    <a:pt x="134" y="40"/>
                    <a:pt x="134" y="40"/>
                    <a:pt x="134" y="40"/>
                  </a:cubicBezTo>
                  <a:cubicBezTo>
                    <a:pt x="131" y="37"/>
                    <a:pt x="127" y="36"/>
                    <a:pt x="123" y="39"/>
                  </a:cubicBezTo>
                  <a:cubicBezTo>
                    <a:pt x="114" y="46"/>
                    <a:pt x="114" y="46"/>
                    <a:pt x="114" y="46"/>
                  </a:cubicBezTo>
                  <a:cubicBezTo>
                    <a:pt x="104" y="54"/>
                    <a:pt x="104" y="54"/>
                    <a:pt x="104" y="54"/>
                  </a:cubicBezTo>
                  <a:cubicBezTo>
                    <a:pt x="97" y="58"/>
                    <a:pt x="97" y="58"/>
                    <a:pt x="97" y="58"/>
                  </a:cubicBezTo>
                  <a:cubicBezTo>
                    <a:pt x="94" y="61"/>
                    <a:pt x="94" y="61"/>
                    <a:pt x="94" y="61"/>
                  </a:cubicBezTo>
                  <a:cubicBezTo>
                    <a:pt x="62" y="85"/>
                    <a:pt x="62" y="85"/>
                    <a:pt x="62" y="85"/>
                  </a:cubicBezTo>
                  <a:cubicBezTo>
                    <a:pt x="61" y="86"/>
                    <a:pt x="61" y="86"/>
                    <a:pt x="61" y="86"/>
                  </a:cubicBezTo>
                  <a:cubicBezTo>
                    <a:pt x="51" y="93"/>
                    <a:pt x="51" y="93"/>
                    <a:pt x="51" y="93"/>
                  </a:cubicBezTo>
                  <a:cubicBezTo>
                    <a:pt x="9" y="124"/>
                    <a:pt x="9" y="124"/>
                    <a:pt x="9" y="124"/>
                  </a:cubicBezTo>
                  <a:cubicBezTo>
                    <a:pt x="4" y="128"/>
                    <a:pt x="4" y="128"/>
                    <a:pt x="4" y="128"/>
                  </a:cubicBezTo>
                  <a:cubicBezTo>
                    <a:pt x="1" y="131"/>
                    <a:pt x="0" y="136"/>
                    <a:pt x="3" y="140"/>
                  </a:cubicBezTo>
                  <a:cubicBezTo>
                    <a:pt x="5" y="143"/>
                    <a:pt x="8" y="144"/>
                    <a:pt x="11" y="143"/>
                  </a:cubicBezTo>
                  <a:cubicBezTo>
                    <a:pt x="12" y="143"/>
                    <a:pt x="14" y="143"/>
                    <a:pt x="15" y="142"/>
                  </a:cubicBezTo>
                  <a:cubicBezTo>
                    <a:pt x="51" y="114"/>
                    <a:pt x="51" y="114"/>
                    <a:pt x="51" y="114"/>
                  </a:cubicBezTo>
                  <a:cubicBezTo>
                    <a:pt x="61" y="107"/>
                    <a:pt x="61" y="107"/>
                    <a:pt x="61" y="107"/>
                  </a:cubicBezTo>
                  <a:cubicBezTo>
                    <a:pt x="62" y="107"/>
                    <a:pt x="62" y="107"/>
                    <a:pt x="62" y="10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8" y="80"/>
                    <a:pt x="98" y="80"/>
                    <a:pt x="98" y="80"/>
                  </a:cubicBezTo>
                  <a:cubicBezTo>
                    <a:pt x="104" y="75"/>
                    <a:pt x="104" y="75"/>
                    <a:pt x="104" y="75"/>
                  </a:cubicBezTo>
                  <a:cubicBezTo>
                    <a:pt x="114" y="67"/>
                    <a:pt x="114" y="67"/>
                    <a:pt x="114" y="67"/>
                  </a:cubicBezTo>
                  <a:cubicBezTo>
                    <a:pt x="127" y="57"/>
                    <a:pt x="127" y="57"/>
                    <a:pt x="127" y="57"/>
                  </a:cubicBezTo>
                  <a:cubicBezTo>
                    <a:pt x="136" y="66"/>
                    <a:pt x="136" y="66"/>
                    <a:pt x="136" y="66"/>
                  </a:cubicBezTo>
                  <a:cubicBezTo>
                    <a:pt x="146" y="76"/>
                    <a:pt x="146" y="76"/>
                    <a:pt x="146" y="76"/>
                  </a:cubicBezTo>
                  <a:cubicBezTo>
                    <a:pt x="150" y="79"/>
                    <a:pt x="150" y="79"/>
                    <a:pt x="150" y="79"/>
                  </a:cubicBezTo>
                  <a:cubicBezTo>
                    <a:pt x="151" y="81"/>
                    <a:pt x="151" y="81"/>
                    <a:pt x="151" y="81"/>
                  </a:cubicBezTo>
                  <a:cubicBezTo>
                    <a:pt x="154" y="84"/>
                    <a:pt x="159" y="84"/>
                    <a:pt x="162" y="82"/>
                  </a:cubicBezTo>
                  <a:cubicBezTo>
                    <a:pt x="166" y="79"/>
                    <a:pt x="166" y="79"/>
                    <a:pt x="166" y="79"/>
                  </a:cubicBezTo>
                  <a:cubicBezTo>
                    <a:pt x="179" y="69"/>
                    <a:pt x="179" y="69"/>
                    <a:pt x="179" y="69"/>
                  </a:cubicBezTo>
                  <a:cubicBezTo>
                    <a:pt x="189" y="61"/>
                    <a:pt x="189" y="61"/>
                    <a:pt x="189" y="61"/>
                  </a:cubicBezTo>
                  <a:cubicBezTo>
                    <a:pt x="202" y="51"/>
                    <a:pt x="202" y="51"/>
                    <a:pt x="202" y="51"/>
                  </a:cubicBezTo>
                  <a:cubicBezTo>
                    <a:pt x="230" y="27"/>
                    <a:pt x="230" y="27"/>
                    <a:pt x="230" y="27"/>
                  </a:cubicBezTo>
                  <a:cubicBezTo>
                    <a:pt x="231" y="26"/>
                    <a:pt x="231" y="26"/>
                    <a:pt x="231" y="26"/>
                  </a:cubicBezTo>
                  <a:cubicBezTo>
                    <a:pt x="231" y="46"/>
                    <a:pt x="231" y="46"/>
                    <a:pt x="231" y="46"/>
                  </a:cubicBezTo>
                  <a:cubicBezTo>
                    <a:pt x="231" y="50"/>
                    <a:pt x="234" y="54"/>
                    <a:pt x="239" y="54"/>
                  </a:cubicBezTo>
                  <a:cubicBezTo>
                    <a:pt x="244" y="54"/>
                    <a:pt x="248" y="50"/>
                    <a:pt x="248" y="46"/>
                  </a:cubicBezTo>
                  <a:lnTo>
                    <a:pt x="248" y="8"/>
                  </a:lnTo>
                  <a:close/>
                </a:path>
              </a:pathLst>
            </a:custGeom>
            <a:solidFill>
              <a:schemeClr val="bg1"/>
            </a:solidFill>
            <a:ln w="12700">
              <a:gradFill flip="none" rotWithShape="1">
                <a:gsLst>
                  <a:gs pos="0">
                    <a:srgbClr val="C3CFE4"/>
                  </a:gs>
                  <a:gs pos="100000">
                    <a:srgbClr val="1D42E1"/>
                  </a:gs>
                </a:gsLst>
                <a:lin ang="16200000" scaled="1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ym typeface="+mn-lt"/>
              </a:endParaRPr>
            </a:p>
          </p:txBody>
        </p:sp>
      </p:grpSp>
      <p:sp>
        <p:nvSpPr>
          <p:cNvPr id="10" name="六边形 9"/>
          <p:cNvSpPr/>
          <p:nvPr/>
        </p:nvSpPr>
        <p:spPr>
          <a:xfrm rot="5400000">
            <a:off x="4511907" y="1566975"/>
            <a:ext cx="1598761" cy="1413745"/>
          </a:xfrm>
          <a:prstGeom prst="hexagon">
            <a:avLst/>
          </a:prstGeom>
          <a:solidFill>
            <a:srgbClr val="525253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ym typeface="+mn-lt"/>
            </a:endParaRPr>
          </a:p>
        </p:txBody>
      </p:sp>
      <p:sp>
        <p:nvSpPr>
          <p:cNvPr id="11" name="Freeform 357" descr="D:\51PPT模板网\51pptmoban.com\图片.jpg"/>
          <p:cNvSpPr>
            <a:spLocks noChangeAspect="1" noEditPoints="1"/>
          </p:cNvSpPr>
          <p:nvPr/>
        </p:nvSpPr>
        <p:spPr bwMode="auto">
          <a:xfrm>
            <a:off x="4895374" y="2007205"/>
            <a:ext cx="783188" cy="554903"/>
          </a:xfrm>
          <a:custGeom>
            <a:gdLst>
              <a:gd name="T0" fmla="*/ 47 w 94"/>
              <a:gd name="T1" fmla="*/ 17 h 67"/>
              <a:gd name="T2" fmla="*/ 31 w 94"/>
              <a:gd name="T3" fmla="*/ 33 h 67"/>
              <a:gd name="T4" fmla="*/ 47 w 94"/>
              <a:gd name="T5" fmla="*/ 49 h 67"/>
              <a:gd name="T6" fmla="*/ 63 w 94"/>
              <a:gd name="T7" fmla="*/ 33 h 67"/>
              <a:gd name="T8" fmla="*/ 47 w 94"/>
              <a:gd name="T9" fmla="*/ 17 h 67"/>
              <a:gd name="T10" fmla="*/ 71 w 94"/>
              <a:gd name="T11" fmla="*/ 10 h 67"/>
              <a:gd name="T12" fmla="*/ 65 w 94"/>
              <a:gd name="T13" fmla="*/ 15 h 67"/>
              <a:gd name="T14" fmla="*/ 72 w 94"/>
              <a:gd name="T15" fmla="*/ 33 h 67"/>
              <a:gd name="T16" fmla="*/ 65 w 94"/>
              <a:gd name="T17" fmla="*/ 51 h 67"/>
              <a:gd name="T18" fmla="*/ 71 w 94"/>
              <a:gd name="T19" fmla="*/ 57 h 67"/>
              <a:gd name="T20" fmla="*/ 80 w 94"/>
              <a:gd name="T21" fmla="*/ 33 h 67"/>
              <a:gd name="T22" fmla="*/ 71 w 94"/>
              <a:gd name="T23" fmla="*/ 10 h 67"/>
              <a:gd name="T24" fmla="*/ 81 w 94"/>
              <a:gd name="T25" fmla="*/ 0 h 67"/>
              <a:gd name="T26" fmla="*/ 75 w 94"/>
              <a:gd name="T27" fmla="*/ 5 h 67"/>
              <a:gd name="T28" fmla="*/ 86 w 94"/>
              <a:gd name="T29" fmla="*/ 33 h 67"/>
              <a:gd name="T30" fmla="*/ 75 w 94"/>
              <a:gd name="T31" fmla="*/ 61 h 67"/>
              <a:gd name="T32" fmla="*/ 81 w 94"/>
              <a:gd name="T33" fmla="*/ 67 h 67"/>
              <a:gd name="T34" fmla="*/ 94 w 94"/>
              <a:gd name="T35" fmla="*/ 33 h 67"/>
              <a:gd name="T36" fmla="*/ 81 w 94"/>
              <a:gd name="T37" fmla="*/ 0 h 67"/>
              <a:gd name="T38" fmla="*/ 24 w 94"/>
              <a:gd name="T39" fmla="*/ 10 h 67"/>
              <a:gd name="T40" fmla="*/ 14 w 94"/>
              <a:gd name="T41" fmla="*/ 33 h 67"/>
              <a:gd name="T42" fmla="*/ 24 w 94"/>
              <a:gd name="T43" fmla="*/ 57 h 67"/>
              <a:gd name="T44" fmla="*/ 30 w 94"/>
              <a:gd name="T45" fmla="*/ 51 h 67"/>
              <a:gd name="T46" fmla="*/ 22 w 94"/>
              <a:gd name="T47" fmla="*/ 33 h 67"/>
              <a:gd name="T48" fmla="*/ 30 w 94"/>
              <a:gd name="T49" fmla="*/ 15 h 67"/>
              <a:gd name="T50" fmla="*/ 24 w 94"/>
              <a:gd name="T51" fmla="*/ 10 h 67"/>
              <a:gd name="T52" fmla="*/ 19 w 94"/>
              <a:gd name="T53" fmla="*/ 5 h 67"/>
              <a:gd name="T54" fmla="*/ 14 w 94"/>
              <a:gd name="T55" fmla="*/ 0 h 67"/>
              <a:gd name="T56" fmla="*/ 0 w 94"/>
              <a:gd name="T57" fmla="*/ 33 h 67"/>
              <a:gd name="T58" fmla="*/ 14 w 94"/>
              <a:gd name="T59" fmla="*/ 67 h 67"/>
              <a:gd name="T60" fmla="*/ 19 w 94"/>
              <a:gd name="T61" fmla="*/ 61 h 67"/>
              <a:gd name="T62" fmla="*/ 8 w 94"/>
              <a:gd name="T63" fmla="*/ 33 h 67"/>
              <a:gd name="T64" fmla="*/ 19 w 94"/>
              <a:gd name="T65" fmla="*/ 5 h 6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94" h="67">
                <a:moveTo>
                  <a:pt x="47" y="17"/>
                </a:moveTo>
                <a:cubicBezTo>
                  <a:pt x="38" y="17"/>
                  <a:pt x="31" y="24"/>
                  <a:pt x="31" y="33"/>
                </a:cubicBezTo>
                <a:cubicBezTo>
                  <a:pt x="31" y="42"/>
                  <a:pt x="38" y="49"/>
                  <a:pt x="47" y="49"/>
                </a:cubicBezTo>
                <a:cubicBezTo>
                  <a:pt x="56" y="49"/>
                  <a:pt x="63" y="42"/>
                  <a:pt x="63" y="33"/>
                </a:cubicBezTo>
                <a:cubicBezTo>
                  <a:pt x="63" y="24"/>
                  <a:pt x="56" y="17"/>
                  <a:pt x="47" y="17"/>
                </a:cubicBezTo>
                <a:close/>
                <a:moveTo>
                  <a:pt x="71" y="10"/>
                </a:moveTo>
                <a:cubicBezTo>
                  <a:pt x="65" y="15"/>
                  <a:pt x="65" y="15"/>
                  <a:pt x="65" y="15"/>
                </a:cubicBezTo>
                <a:cubicBezTo>
                  <a:pt x="69" y="20"/>
                  <a:pt x="72" y="26"/>
                  <a:pt x="72" y="33"/>
                </a:cubicBezTo>
                <a:cubicBezTo>
                  <a:pt x="72" y="40"/>
                  <a:pt x="69" y="46"/>
                  <a:pt x="65" y="51"/>
                </a:cubicBezTo>
                <a:cubicBezTo>
                  <a:pt x="71" y="57"/>
                  <a:pt x="71" y="57"/>
                  <a:pt x="71" y="57"/>
                </a:cubicBezTo>
                <a:cubicBezTo>
                  <a:pt x="77" y="50"/>
                  <a:pt x="80" y="42"/>
                  <a:pt x="80" y="33"/>
                </a:cubicBezTo>
                <a:cubicBezTo>
                  <a:pt x="80" y="24"/>
                  <a:pt x="77" y="16"/>
                  <a:pt x="71" y="10"/>
                </a:cubicBezTo>
                <a:close/>
                <a:moveTo>
                  <a:pt x="81" y="0"/>
                </a:moveTo>
                <a:cubicBezTo>
                  <a:pt x="75" y="5"/>
                  <a:pt x="75" y="5"/>
                  <a:pt x="75" y="5"/>
                </a:cubicBezTo>
                <a:cubicBezTo>
                  <a:pt x="82" y="13"/>
                  <a:pt x="86" y="22"/>
                  <a:pt x="86" y="33"/>
                </a:cubicBezTo>
                <a:cubicBezTo>
                  <a:pt x="86" y="44"/>
                  <a:pt x="82" y="54"/>
                  <a:pt x="75" y="61"/>
                </a:cubicBezTo>
                <a:cubicBezTo>
                  <a:pt x="81" y="67"/>
                  <a:pt x="81" y="67"/>
                  <a:pt x="81" y="67"/>
                </a:cubicBezTo>
                <a:cubicBezTo>
                  <a:pt x="89" y="58"/>
                  <a:pt x="94" y="46"/>
                  <a:pt x="94" y="33"/>
                </a:cubicBezTo>
                <a:cubicBezTo>
                  <a:pt x="94" y="20"/>
                  <a:pt x="89" y="8"/>
                  <a:pt x="81" y="0"/>
                </a:cubicBezTo>
                <a:close/>
                <a:moveTo>
                  <a:pt x="24" y="10"/>
                </a:moveTo>
                <a:cubicBezTo>
                  <a:pt x="18" y="16"/>
                  <a:pt x="14" y="24"/>
                  <a:pt x="14" y="33"/>
                </a:cubicBezTo>
                <a:cubicBezTo>
                  <a:pt x="14" y="42"/>
                  <a:pt x="18" y="50"/>
                  <a:pt x="24" y="57"/>
                </a:cubicBezTo>
                <a:cubicBezTo>
                  <a:pt x="30" y="51"/>
                  <a:pt x="30" y="51"/>
                  <a:pt x="30" y="51"/>
                </a:cubicBezTo>
                <a:cubicBezTo>
                  <a:pt x="25" y="46"/>
                  <a:pt x="22" y="40"/>
                  <a:pt x="22" y="33"/>
                </a:cubicBezTo>
                <a:cubicBezTo>
                  <a:pt x="22" y="26"/>
                  <a:pt x="25" y="20"/>
                  <a:pt x="30" y="15"/>
                </a:cubicBezTo>
                <a:lnTo>
                  <a:pt x="24" y="10"/>
                </a:lnTo>
                <a:close/>
                <a:moveTo>
                  <a:pt x="19" y="5"/>
                </a:moveTo>
                <a:cubicBezTo>
                  <a:pt x="14" y="0"/>
                  <a:pt x="14" y="0"/>
                  <a:pt x="14" y="0"/>
                </a:cubicBezTo>
                <a:cubicBezTo>
                  <a:pt x="5" y="8"/>
                  <a:pt x="0" y="20"/>
                  <a:pt x="0" y="33"/>
                </a:cubicBezTo>
                <a:cubicBezTo>
                  <a:pt x="0" y="46"/>
                  <a:pt x="5" y="58"/>
                  <a:pt x="14" y="67"/>
                </a:cubicBezTo>
                <a:cubicBezTo>
                  <a:pt x="19" y="61"/>
                  <a:pt x="19" y="61"/>
                  <a:pt x="19" y="61"/>
                </a:cubicBezTo>
                <a:cubicBezTo>
                  <a:pt x="12" y="54"/>
                  <a:pt x="8" y="44"/>
                  <a:pt x="8" y="33"/>
                </a:cubicBezTo>
                <a:cubicBezTo>
                  <a:pt x="8" y="22"/>
                  <a:pt x="12" y="12"/>
                  <a:pt x="19" y="5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txBody>
          <a:bodyPr vert="horz" wrap="square" lIns="121876" tIns="60937" rIns="121876" bIns="60937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9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3" name="六边形 12"/>
          <p:cNvSpPr/>
          <p:nvPr/>
        </p:nvSpPr>
        <p:spPr>
          <a:xfrm rot="5400000">
            <a:off x="6095510" y="1566975"/>
            <a:ext cx="1598761" cy="1413745"/>
          </a:xfrm>
          <a:prstGeom prst="hexagon">
            <a:avLst/>
          </a:prstGeom>
          <a:solidFill>
            <a:srgbClr val="1D42E1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ym typeface="+mn-lt"/>
            </a:endParaRPr>
          </a:p>
        </p:txBody>
      </p:sp>
      <p:sp>
        <p:nvSpPr>
          <p:cNvPr id="14" name="Freeform 359"/>
          <p:cNvSpPr>
            <a:spLocks noChangeAspect="1" noEditPoints="1"/>
          </p:cNvSpPr>
          <p:nvPr/>
        </p:nvSpPr>
        <p:spPr bwMode="auto">
          <a:xfrm>
            <a:off x="6663611" y="1922365"/>
            <a:ext cx="563203" cy="614503"/>
          </a:xfrm>
          <a:custGeom>
            <a:gdLst>
              <a:gd name="T0" fmla="*/ 144 w 177"/>
              <a:gd name="T1" fmla="*/ 61 h 222"/>
              <a:gd name="T2" fmla="*/ 144 w 177"/>
              <a:gd name="T3" fmla="*/ 222 h 222"/>
              <a:gd name="T4" fmla="*/ 177 w 177"/>
              <a:gd name="T5" fmla="*/ 222 h 222"/>
              <a:gd name="T6" fmla="*/ 177 w 177"/>
              <a:gd name="T7" fmla="*/ 61 h 222"/>
              <a:gd name="T8" fmla="*/ 144 w 177"/>
              <a:gd name="T9" fmla="*/ 61 h 222"/>
              <a:gd name="T10" fmla="*/ 96 w 177"/>
              <a:gd name="T11" fmla="*/ 222 h 222"/>
              <a:gd name="T12" fmla="*/ 130 w 177"/>
              <a:gd name="T13" fmla="*/ 222 h 222"/>
              <a:gd name="T14" fmla="*/ 130 w 177"/>
              <a:gd name="T15" fmla="*/ 90 h 222"/>
              <a:gd name="T16" fmla="*/ 96 w 177"/>
              <a:gd name="T17" fmla="*/ 90 h 222"/>
              <a:gd name="T18" fmla="*/ 96 w 177"/>
              <a:gd name="T19" fmla="*/ 222 h 222"/>
              <a:gd name="T20" fmla="*/ 47 w 177"/>
              <a:gd name="T21" fmla="*/ 222 h 222"/>
              <a:gd name="T22" fmla="*/ 80 w 177"/>
              <a:gd name="T23" fmla="*/ 222 h 222"/>
              <a:gd name="T24" fmla="*/ 80 w 177"/>
              <a:gd name="T25" fmla="*/ 0 h 222"/>
              <a:gd name="T26" fmla="*/ 47 w 177"/>
              <a:gd name="T27" fmla="*/ 0 h 222"/>
              <a:gd name="T28" fmla="*/ 47 w 177"/>
              <a:gd name="T29" fmla="*/ 222 h 222"/>
              <a:gd name="T30" fmla="*/ 0 w 177"/>
              <a:gd name="T31" fmla="*/ 222 h 222"/>
              <a:gd name="T32" fmla="*/ 33 w 177"/>
              <a:gd name="T33" fmla="*/ 222 h 222"/>
              <a:gd name="T34" fmla="*/ 33 w 177"/>
              <a:gd name="T35" fmla="*/ 139 h 222"/>
              <a:gd name="T36" fmla="*/ 0 w 177"/>
              <a:gd name="T37" fmla="*/ 139 h 222"/>
              <a:gd name="T38" fmla="*/ 0 w 177"/>
              <a:gd name="T39" fmla="*/ 222 h 22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177" h="221">
                <a:moveTo>
                  <a:pt x="144" y="61"/>
                </a:moveTo>
                <a:lnTo>
                  <a:pt x="144" y="222"/>
                </a:lnTo>
                <a:lnTo>
                  <a:pt x="177" y="222"/>
                </a:lnTo>
                <a:lnTo>
                  <a:pt x="177" y="61"/>
                </a:lnTo>
                <a:lnTo>
                  <a:pt x="144" y="61"/>
                </a:lnTo>
                <a:close/>
                <a:moveTo>
                  <a:pt x="96" y="222"/>
                </a:moveTo>
                <a:lnTo>
                  <a:pt x="130" y="222"/>
                </a:lnTo>
                <a:lnTo>
                  <a:pt x="130" y="90"/>
                </a:lnTo>
                <a:lnTo>
                  <a:pt x="96" y="90"/>
                </a:lnTo>
                <a:lnTo>
                  <a:pt x="96" y="222"/>
                </a:lnTo>
                <a:close/>
                <a:moveTo>
                  <a:pt x="47" y="222"/>
                </a:moveTo>
                <a:lnTo>
                  <a:pt x="80" y="222"/>
                </a:lnTo>
                <a:lnTo>
                  <a:pt x="80" y="0"/>
                </a:lnTo>
                <a:lnTo>
                  <a:pt x="47" y="0"/>
                </a:lnTo>
                <a:lnTo>
                  <a:pt x="47" y="222"/>
                </a:lnTo>
                <a:close/>
                <a:moveTo>
                  <a:pt x="0" y="222"/>
                </a:moveTo>
                <a:lnTo>
                  <a:pt x="33" y="222"/>
                </a:lnTo>
                <a:lnTo>
                  <a:pt x="33" y="139"/>
                </a:lnTo>
                <a:lnTo>
                  <a:pt x="0" y="139"/>
                </a:lnTo>
                <a:lnTo>
                  <a:pt x="0" y="22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txBody>
          <a:bodyPr vert="horz" wrap="square" lIns="121876" tIns="60937" rIns="121876" bIns="60937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9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6" name="六边形 15"/>
          <p:cNvSpPr/>
          <p:nvPr/>
        </p:nvSpPr>
        <p:spPr>
          <a:xfrm rot="5400000">
            <a:off x="3720106" y="2934633"/>
            <a:ext cx="1598761" cy="1413745"/>
          </a:xfrm>
          <a:prstGeom prst="hexagon">
            <a:avLst/>
          </a:prstGeom>
          <a:solidFill>
            <a:srgbClr val="1D42E1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ym typeface="+mn-lt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4243372" y="3286655"/>
            <a:ext cx="633386" cy="611704"/>
            <a:chOff x="4136908" y="3626190"/>
            <a:chExt cx="449941" cy="434538"/>
          </a:xfrm>
        </p:grpSpPr>
        <p:sp>
          <p:nvSpPr>
            <p:cNvPr id="18" name="Freeform 159"/>
            <p:cNvSpPr>
              <a:spLocks noChangeArrowheads="1"/>
            </p:cNvSpPr>
            <p:nvPr/>
          </p:nvSpPr>
          <p:spPr bwMode="auto">
            <a:xfrm>
              <a:off x="4184418" y="3708657"/>
              <a:ext cx="354922" cy="352071"/>
            </a:xfrm>
            <a:custGeom>
              <a:gdLst>
                <a:gd name="T0" fmla="*/ 247361 w 54"/>
                <a:gd name="T1" fmla="*/ 8565 h 47"/>
                <a:gd name="T2" fmla="*/ 204712 w 54"/>
                <a:gd name="T3" fmla="*/ 8565 h 47"/>
                <a:gd name="T4" fmla="*/ 17059 w 54"/>
                <a:gd name="T5" fmla="*/ 128482 h 47"/>
                <a:gd name="T6" fmla="*/ 0 w 54"/>
                <a:gd name="T7" fmla="*/ 171309 h 47"/>
                <a:gd name="T8" fmla="*/ 0 w 54"/>
                <a:gd name="T9" fmla="*/ 376881 h 47"/>
                <a:gd name="T10" fmla="*/ 25589 w 54"/>
                <a:gd name="T11" fmla="*/ 402577 h 47"/>
                <a:gd name="T12" fmla="*/ 110886 w 54"/>
                <a:gd name="T13" fmla="*/ 402577 h 47"/>
                <a:gd name="T14" fmla="*/ 136475 w 54"/>
                <a:gd name="T15" fmla="*/ 376881 h 47"/>
                <a:gd name="T16" fmla="*/ 136475 w 54"/>
                <a:gd name="T17" fmla="*/ 231268 h 47"/>
                <a:gd name="T18" fmla="*/ 162064 w 54"/>
                <a:gd name="T19" fmla="*/ 205571 h 47"/>
                <a:gd name="T20" fmla="*/ 298539 w 54"/>
                <a:gd name="T21" fmla="*/ 205571 h 47"/>
                <a:gd name="T22" fmla="*/ 324128 w 54"/>
                <a:gd name="T23" fmla="*/ 231268 h 47"/>
                <a:gd name="T24" fmla="*/ 324128 w 54"/>
                <a:gd name="T25" fmla="*/ 376881 h 47"/>
                <a:gd name="T26" fmla="*/ 349717 w 54"/>
                <a:gd name="T27" fmla="*/ 402577 h 47"/>
                <a:gd name="T28" fmla="*/ 435014 w 54"/>
                <a:gd name="T29" fmla="*/ 402577 h 47"/>
                <a:gd name="T30" fmla="*/ 460603 w 54"/>
                <a:gd name="T31" fmla="*/ 376881 h 47"/>
                <a:gd name="T32" fmla="*/ 460603 w 54"/>
                <a:gd name="T33" fmla="*/ 171309 h 47"/>
                <a:gd name="T34" fmla="*/ 443544 w 54"/>
                <a:gd name="T35" fmla="*/ 137047 h 47"/>
                <a:gd name="T36" fmla="*/ 247361 w 54"/>
                <a:gd name="T37" fmla="*/ 8565 h 4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54"/>
                <a:gd name="T58" fmla="*/ 0 h 47"/>
                <a:gd name="T59" fmla="*/ 54 w 54"/>
                <a:gd name="T60" fmla="*/ 47 h 47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54" h="47">
                  <a:moveTo>
                    <a:pt x="29" y="1"/>
                  </a:moveTo>
                  <a:cubicBezTo>
                    <a:pt x="28" y="0"/>
                    <a:pt x="25" y="0"/>
                    <a:pt x="24" y="1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1" y="16"/>
                    <a:pt x="0" y="18"/>
                    <a:pt x="0" y="20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46"/>
                    <a:pt x="1" y="47"/>
                    <a:pt x="3" y="47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14" y="47"/>
                    <a:pt x="16" y="46"/>
                    <a:pt x="16" y="44"/>
                  </a:cubicBezTo>
                  <a:cubicBezTo>
                    <a:pt x="16" y="27"/>
                    <a:pt x="16" y="27"/>
                    <a:pt x="16" y="27"/>
                  </a:cubicBezTo>
                  <a:cubicBezTo>
                    <a:pt x="16" y="26"/>
                    <a:pt x="17" y="24"/>
                    <a:pt x="19" y="24"/>
                  </a:cubicBezTo>
                  <a:cubicBezTo>
                    <a:pt x="35" y="24"/>
                    <a:pt x="35" y="24"/>
                    <a:pt x="35" y="24"/>
                  </a:cubicBezTo>
                  <a:cubicBezTo>
                    <a:pt x="37" y="24"/>
                    <a:pt x="38" y="26"/>
                    <a:pt x="38" y="27"/>
                  </a:cubicBezTo>
                  <a:cubicBezTo>
                    <a:pt x="38" y="44"/>
                    <a:pt x="38" y="44"/>
                    <a:pt x="38" y="44"/>
                  </a:cubicBezTo>
                  <a:cubicBezTo>
                    <a:pt x="38" y="46"/>
                    <a:pt x="39" y="47"/>
                    <a:pt x="41" y="47"/>
                  </a:cubicBezTo>
                  <a:cubicBezTo>
                    <a:pt x="51" y="47"/>
                    <a:pt x="51" y="47"/>
                    <a:pt x="51" y="47"/>
                  </a:cubicBezTo>
                  <a:cubicBezTo>
                    <a:pt x="53" y="47"/>
                    <a:pt x="54" y="46"/>
                    <a:pt x="54" y="44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3" y="17"/>
                    <a:pt x="52" y="16"/>
                  </a:cubicBezTo>
                  <a:lnTo>
                    <a:pt x="29" y="1"/>
                  </a:lnTo>
                  <a:close/>
                </a:path>
              </a:pathLst>
            </a:custGeom>
            <a:solidFill>
              <a:schemeClr val="bg1"/>
            </a:solidFill>
            <a:ln w="9525" cmpd="sng">
              <a:noFill/>
              <a:bevel/>
            </a:ln>
          </p:spPr>
          <p:txBody>
            <a:bodyPr lIns="121876" tIns="60937" rIns="121876" bIns="60937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575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19" name="Freeform 160"/>
            <p:cNvSpPr>
              <a:spLocks noChangeArrowheads="1"/>
            </p:cNvSpPr>
            <p:nvPr/>
          </p:nvSpPr>
          <p:spPr bwMode="auto">
            <a:xfrm>
              <a:off x="4136908" y="3626190"/>
              <a:ext cx="449941" cy="196652"/>
            </a:xfrm>
            <a:custGeom>
              <a:gdLst>
                <a:gd name="T0" fmla="*/ 549567 w 68"/>
                <a:gd name="T1" fmla="*/ 172972 h 26"/>
                <a:gd name="T2" fmla="*/ 523806 w 68"/>
                <a:gd name="T3" fmla="*/ 129729 h 26"/>
                <a:gd name="T4" fmla="*/ 523806 w 68"/>
                <a:gd name="T5" fmla="*/ 86486 h 26"/>
                <a:gd name="T6" fmla="*/ 498045 w 68"/>
                <a:gd name="T7" fmla="*/ 60540 h 26"/>
                <a:gd name="T8" fmla="*/ 489458 w 68"/>
                <a:gd name="T9" fmla="*/ 60540 h 26"/>
                <a:gd name="T10" fmla="*/ 463697 w 68"/>
                <a:gd name="T11" fmla="*/ 86486 h 26"/>
                <a:gd name="T12" fmla="*/ 463697 w 68"/>
                <a:gd name="T13" fmla="*/ 86486 h 26"/>
                <a:gd name="T14" fmla="*/ 446523 w 68"/>
                <a:gd name="T15" fmla="*/ 103783 h 26"/>
                <a:gd name="T16" fmla="*/ 309131 w 68"/>
                <a:gd name="T17" fmla="*/ 8649 h 26"/>
                <a:gd name="T18" fmla="*/ 283371 w 68"/>
                <a:gd name="T19" fmla="*/ 0 h 26"/>
                <a:gd name="T20" fmla="*/ 257610 w 68"/>
                <a:gd name="T21" fmla="*/ 8649 h 26"/>
                <a:gd name="T22" fmla="*/ 17174 w 68"/>
                <a:gd name="T23" fmla="*/ 172972 h 26"/>
                <a:gd name="T24" fmla="*/ 8587 w 68"/>
                <a:gd name="T25" fmla="*/ 207566 h 26"/>
                <a:gd name="T26" fmla="*/ 42935 w 68"/>
                <a:gd name="T27" fmla="*/ 207566 h 26"/>
                <a:gd name="T28" fmla="*/ 266197 w 68"/>
                <a:gd name="T29" fmla="*/ 60540 h 26"/>
                <a:gd name="T30" fmla="*/ 309131 w 68"/>
                <a:gd name="T31" fmla="*/ 60540 h 26"/>
                <a:gd name="T32" fmla="*/ 540980 w 68"/>
                <a:gd name="T33" fmla="*/ 216214 h 26"/>
                <a:gd name="T34" fmla="*/ 575328 w 68"/>
                <a:gd name="T35" fmla="*/ 216214 h 26"/>
                <a:gd name="T36" fmla="*/ 566741 w 68"/>
                <a:gd name="T37" fmla="*/ 181620 h 26"/>
                <a:gd name="T38" fmla="*/ 549567 w 68"/>
                <a:gd name="T39" fmla="*/ 172972 h 2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68"/>
                <a:gd name="T61" fmla="*/ 0 h 26"/>
                <a:gd name="T62" fmla="*/ 68 w 68"/>
                <a:gd name="T63" fmla="*/ 26 h 26"/>
              </a:gdLst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68" h="26">
                  <a:moveTo>
                    <a:pt x="64" y="20"/>
                  </a:moveTo>
                  <a:cubicBezTo>
                    <a:pt x="62" y="19"/>
                    <a:pt x="61" y="17"/>
                    <a:pt x="61" y="15"/>
                  </a:cubicBezTo>
                  <a:cubicBezTo>
                    <a:pt x="61" y="10"/>
                    <a:pt x="61" y="10"/>
                    <a:pt x="61" y="10"/>
                  </a:cubicBezTo>
                  <a:cubicBezTo>
                    <a:pt x="61" y="8"/>
                    <a:pt x="60" y="7"/>
                    <a:pt x="58" y="7"/>
                  </a:cubicBezTo>
                  <a:cubicBezTo>
                    <a:pt x="57" y="7"/>
                    <a:pt x="57" y="7"/>
                    <a:pt x="57" y="7"/>
                  </a:cubicBezTo>
                  <a:cubicBezTo>
                    <a:pt x="56" y="7"/>
                    <a:pt x="54" y="8"/>
                    <a:pt x="54" y="10"/>
                  </a:cubicBezTo>
                  <a:cubicBezTo>
                    <a:pt x="54" y="10"/>
                    <a:pt x="54" y="10"/>
                    <a:pt x="54" y="10"/>
                  </a:cubicBezTo>
                  <a:cubicBezTo>
                    <a:pt x="54" y="12"/>
                    <a:pt x="53" y="13"/>
                    <a:pt x="52" y="12"/>
                  </a:cubicBezTo>
                  <a:cubicBezTo>
                    <a:pt x="36" y="1"/>
                    <a:pt x="36" y="1"/>
                    <a:pt x="36" y="1"/>
                  </a:cubicBezTo>
                  <a:cubicBezTo>
                    <a:pt x="35" y="1"/>
                    <a:pt x="33" y="0"/>
                    <a:pt x="33" y="0"/>
                  </a:cubicBezTo>
                  <a:cubicBezTo>
                    <a:pt x="33" y="0"/>
                    <a:pt x="32" y="1"/>
                    <a:pt x="30" y="1"/>
                  </a:cubicBezTo>
                  <a:cubicBezTo>
                    <a:pt x="2" y="20"/>
                    <a:pt x="2" y="20"/>
                    <a:pt x="2" y="20"/>
                  </a:cubicBezTo>
                  <a:cubicBezTo>
                    <a:pt x="1" y="21"/>
                    <a:pt x="0" y="23"/>
                    <a:pt x="1" y="24"/>
                  </a:cubicBezTo>
                  <a:cubicBezTo>
                    <a:pt x="2" y="25"/>
                    <a:pt x="3" y="25"/>
                    <a:pt x="5" y="24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2" y="6"/>
                    <a:pt x="34" y="6"/>
                    <a:pt x="36" y="7"/>
                  </a:cubicBezTo>
                  <a:cubicBezTo>
                    <a:pt x="63" y="25"/>
                    <a:pt x="63" y="25"/>
                    <a:pt x="63" y="25"/>
                  </a:cubicBezTo>
                  <a:cubicBezTo>
                    <a:pt x="64" y="26"/>
                    <a:pt x="66" y="26"/>
                    <a:pt x="67" y="25"/>
                  </a:cubicBezTo>
                  <a:cubicBezTo>
                    <a:pt x="68" y="24"/>
                    <a:pt x="67" y="22"/>
                    <a:pt x="66" y="21"/>
                  </a:cubicBezTo>
                  <a:lnTo>
                    <a:pt x="64" y="20"/>
                  </a:lnTo>
                  <a:close/>
                </a:path>
              </a:pathLst>
            </a:custGeom>
            <a:solidFill>
              <a:schemeClr val="bg1"/>
            </a:solidFill>
            <a:ln w="9525" cmpd="sng">
              <a:noFill/>
              <a:bevel/>
            </a:ln>
          </p:spPr>
          <p:txBody>
            <a:bodyPr lIns="121876" tIns="60937" rIns="121876" bIns="60937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575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21" name="六边形 20"/>
          <p:cNvSpPr/>
          <p:nvPr/>
        </p:nvSpPr>
        <p:spPr>
          <a:xfrm rot="5400000">
            <a:off x="6861419" y="2934633"/>
            <a:ext cx="1598761" cy="1413745"/>
          </a:xfrm>
          <a:prstGeom prst="hexagon">
            <a:avLst/>
          </a:prstGeom>
          <a:solidFill>
            <a:srgbClr val="525253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ym typeface="+mn-lt"/>
            </a:endParaRPr>
          </a:p>
        </p:txBody>
      </p:sp>
      <p:grpSp>
        <p:nvGrpSpPr>
          <p:cNvPr id="22" name="组合 21" descr="D:\51PPT模板网\51pptmoban.com\图片.jpg"/>
          <p:cNvGrpSpPr/>
          <p:nvPr/>
        </p:nvGrpSpPr>
        <p:grpSpPr>
          <a:xfrm>
            <a:off x="7354564" y="3402789"/>
            <a:ext cx="688286" cy="429010"/>
            <a:chOff x="7659896" y="3661627"/>
            <a:chExt cx="474499" cy="295756"/>
          </a:xfrm>
        </p:grpSpPr>
        <p:sp>
          <p:nvSpPr>
            <p:cNvPr id="23" name="Freeform 8"/>
            <p:cNvSpPr>
              <a:spLocks noEditPoints="1" noChangeArrowheads="1"/>
            </p:cNvSpPr>
            <p:nvPr/>
          </p:nvSpPr>
          <p:spPr bwMode="auto">
            <a:xfrm>
              <a:off x="7659896" y="3661627"/>
              <a:ext cx="474499" cy="295756"/>
            </a:xfrm>
            <a:custGeom>
              <a:gdLst>
                <a:gd name="T0" fmla="*/ 426225 w 125"/>
                <a:gd name="T1" fmla="*/ 67774 h 78"/>
                <a:gd name="T2" fmla="*/ 426225 w 125"/>
                <a:gd name="T3" fmla="*/ 0 h 78"/>
                <a:gd name="T4" fmla="*/ 0 w 125"/>
                <a:gd name="T5" fmla="*/ 0 h 78"/>
                <a:gd name="T6" fmla="*/ 0 w 125"/>
                <a:gd name="T7" fmla="*/ 293688 h 78"/>
                <a:gd name="T8" fmla="*/ 426225 w 125"/>
                <a:gd name="T9" fmla="*/ 293688 h 78"/>
                <a:gd name="T10" fmla="*/ 426225 w 125"/>
                <a:gd name="T11" fmla="*/ 225914 h 78"/>
                <a:gd name="T12" fmla="*/ 471488 w 125"/>
                <a:gd name="T13" fmla="*/ 203322 h 78"/>
                <a:gd name="T14" fmla="*/ 471488 w 125"/>
                <a:gd name="T15" fmla="*/ 97896 h 78"/>
                <a:gd name="T16" fmla="*/ 426225 w 125"/>
                <a:gd name="T17" fmla="*/ 67774 h 78"/>
                <a:gd name="T18" fmla="*/ 392278 w 125"/>
                <a:gd name="T19" fmla="*/ 259801 h 78"/>
                <a:gd name="T20" fmla="*/ 37719 w 125"/>
                <a:gd name="T21" fmla="*/ 259801 h 78"/>
                <a:gd name="T22" fmla="*/ 37719 w 125"/>
                <a:gd name="T23" fmla="*/ 37652 h 78"/>
                <a:gd name="T24" fmla="*/ 392278 w 125"/>
                <a:gd name="T25" fmla="*/ 37652 h 78"/>
                <a:gd name="T26" fmla="*/ 392278 w 125"/>
                <a:gd name="T27" fmla="*/ 259801 h 78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25"/>
                <a:gd name="T43" fmla="*/ 0 h 78"/>
                <a:gd name="T44" fmla="*/ 125 w 125"/>
                <a:gd name="T45" fmla="*/ 78 h 78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25" h="78">
                  <a:moveTo>
                    <a:pt x="113" y="18"/>
                  </a:moveTo>
                  <a:cubicBezTo>
                    <a:pt x="113" y="0"/>
                    <a:pt x="113" y="0"/>
                    <a:pt x="11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78"/>
                    <a:pt x="0" y="78"/>
                    <a:pt x="0" y="78"/>
                  </a:cubicBezTo>
                  <a:cubicBezTo>
                    <a:pt x="113" y="78"/>
                    <a:pt x="113" y="78"/>
                    <a:pt x="113" y="78"/>
                  </a:cubicBezTo>
                  <a:cubicBezTo>
                    <a:pt x="113" y="60"/>
                    <a:pt x="113" y="60"/>
                    <a:pt x="113" y="60"/>
                  </a:cubicBezTo>
                  <a:cubicBezTo>
                    <a:pt x="117" y="60"/>
                    <a:pt x="125" y="61"/>
                    <a:pt x="125" y="54"/>
                  </a:cubicBezTo>
                  <a:cubicBezTo>
                    <a:pt x="125" y="26"/>
                    <a:pt x="125" y="26"/>
                    <a:pt x="125" y="26"/>
                  </a:cubicBezTo>
                  <a:cubicBezTo>
                    <a:pt x="125" y="17"/>
                    <a:pt x="116" y="18"/>
                    <a:pt x="113" y="18"/>
                  </a:cubicBezTo>
                  <a:close/>
                  <a:moveTo>
                    <a:pt x="104" y="69"/>
                  </a:moveTo>
                  <a:cubicBezTo>
                    <a:pt x="10" y="69"/>
                    <a:pt x="10" y="69"/>
                    <a:pt x="10" y="69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4" y="10"/>
                    <a:pt x="104" y="10"/>
                    <a:pt x="104" y="10"/>
                  </a:cubicBezTo>
                  <a:lnTo>
                    <a:pt x="104" y="69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lIns="121876" tIns="60937" rIns="121876" bIns="60937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575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24" name="Rectangle 9"/>
            <p:cNvSpPr>
              <a:spLocks noChangeArrowheads="1"/>
            </p:cNvSpPr>
            <p:nvPr/>
          </p:nvSpPr>
          <p:spPr bwMode="auto">
            <a:xfrm>
              <a:off x="7723802" y="3725573"/>
              <a:ext cx="91066" cy="16786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lIns="121876" tIns="60937" rIns="121876" bIns="60937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zh-CN" sz="25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5" name="Rectangle 10"/>
            <p:cNvSpPr>
              <a:spLocks noChangeArrowheads="1"/>
            </p:cNvSpPr>
            <p:nvPr/>
          </p:nvSpPr>
          <p:spPr bwMode="auto">
            <a:xfrm>
              <a:off x="7830843" y="3725573"/>
              <a:ext cx="86272" cy="16786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lIns="121876" tIns="60937" rIns="121876" bIns="60937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zh-CN" sz="25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sp>
        <p:nvSpPr>
          <p:cNvPr id="27" name="六边形 26"/>
          <p:cNvSpPr/>
          <p:nvPr/>
        </p:nvSpPr>
        <p:spPr>
          <a:xfrm rot="5400000">
            <a:off x="6095510" y="4302290"/>
            <a:ext cx="1598761" cy="1413745"/>
          </a:xfrm>
          <a:prstGeom prst="hexagon">
            <a:avLst/>
          </a:prstGeom>
          <a:solidFill>
            <a:srgbClr val="1D42E1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ym typeface="+mn-lt"/>
            </a:endParaRPr>
          </a:p>
        </p:txBody>
      </p:sp>
      <p:sp>
        <p:nvSpPr>
          <p:cNvPr id="28" name="Freeform 145"/>
          <p:cNvSpPr>
            <a:spLocks noChangeAspect="1" noEditPoints="1"/>
          </p:cNvSpPr>
          <p:nvPr/>
        </p:nvSpPr>
        <p:spPr bwMode="auto">
          <a:xfrm>
            <a:off x="6556711" y="4709908"/>
            <a:ext cx="670102" cy="669267"/>
          </a:xfrm>
          <a:custGeom>
            <a:gdLst>
              <a:gd name="T0" fmla="*/ 95 w 111"/>
              <a:gd name="T1" fmla="*/ 16 h 111"/>
              <a:gd name="T2" fmla="*/ 95 w 111"/>
              <a:gd name="T3" fmla="*/ 94 h 111"/>
              <a:gd name="T4" fmla="*/ 16 w 111"/>
              <a:gd name="T5" fmla="*/ 94 h 111"/>
              <a:gd name="T6" fmla="*/ 16 w 111"/>
              <a:gd name="T7" fmla="*/ 16 h 111"/>
              <a:gd name="T8" fmla="*/ 51 w 111"/>
              <a:gd name="T9" fmla="*/ 100 h 111"/>
              <a:gd name="T10" fmla="*/ 38 w 111"/>
              <a:gd name="T11" fmla="*/ 85 h 111"/>
              <a:gd name="T12" fmla="*/ 51 w 111"/>
              <a:gd name="T13" fmla="*/ 100 h 111"/>
              <a:gd name="T14" fmla="*/ 51 w 111"/>
              <a:gd name="T15" fmla="*/ 60 h 111"/>
              <a:gd name="T16" fmla="*/ 35 w 111"/>
              <a:gd name="T17" fmla="*/ 75 h 111"/>
              <a:gd name="T18" fmla="*/ 51 w 111"/>
              <a:gd name="T19" fmla="*/ 50 h 111"/>
              <a:gd name="T20" fmla="*/ 35 w 111"/>
              <a:gd name="T21" fmla="*/ 36 h 111"/>
              <a:gd name="T22" fmla="*/ 51 w 111"/>
              <a:gd name="T23" fmla="*/ 50 h 111"/>
              <a:gd name="T24" fmla="*/ 51 w 111"/>
              <a:gd name="T25" fmla="*/ 10 h 111"/>
              <a:gd name="T26" fmla="*/ 38 w 111"/>
              <a:gd name="T27" fmla="*/ 25 h 111"/>
              <a:gd name="T28" fmla="*/ 61 w 111"/>
              <a:gd name="T29" fmla="*/ 10 h 111"/>
              <a:gd name="T30" fmla="*/ 73 w 111"/>
              <a:gd name="T31" fmla="*/ 25 h 111"/>
              <a:gd name="T32" fmla="*/ 61 w 111"/>
              <a:gd name="T33" fmla="*/ 10 h 111"/>
              <a:gd name="T34" fmla="*/ 61 w 111"/>
              <a:gd name="T35" fmla="*/ 50 h 111"/>
              <a:gd name="T36" fmla="*/ 77 w 111"/>
              <a:gd name="T37" fmla="*/ 36 h 111"/>
              <a:gd name="T38" fmla="*/ 61 w 111"/>
              <a:gd name="T39" fmla="*/ 60 h 111"/>
              <a:gd name="T40" fmla="*/ 77 w 111"/>
              <a:gd name="T41" fmla="*/ 75 h 111"/>
              <a:gd name="T42" fmla="*/ 61 w 111"/>
              <a:gd name="T43" fmla="*/ 60 h 111"/>
              <a:gd name="T44" fmla="*/ 61 w 111"/>
              <a:gd name="T45" fmla="*/ 100 h 111"/>
              <a:gd name="T46" fmla="*/ 73 w 111"/>
              <a:gd name="T47" fmla="*/ 85 h 111"/>
              <a:gd name="T48" fmla="*/ 11 w 111"/>
              <a:gd name="T49" fmla="*/ 50 h 111"/>
              <a:gd name="T50" fmla="*/ 24 w 111"/>
              <a:gd name="T51" fmla="*/ 39 h 111"/>
              <a:gd name="T52" fmla="*/ 11 w 111"/>
              <a:gd name="T53" fmla="*/ 50 h 111"/>
              <a:gd name="T54" fmla="*/ 100 w 111"/>
              <a:gd name="T55" fmla="*/ 50 h 111"/>
              <a:gd name="T56" fmla="*/ 87 w 111"/>
              <a:gd name="T57" fmla="*/ 39 h 111"/>
              <a:gd name="T58" fmla="*/ 100 w 111"/>
              <a:gd name="T59" fmla="*/ 60 h 111"/>
              <a:gd name="T60" fmla="*/ 87 w 111"/>
              <a:gd name="T61" fmla="*/ 71 h 111"/>
              <a:gd name="T62" fmla="*/ 100 w 111"/>
              <a:gd name="T63" fmla="*/ 60 h 111"/>
              <a:gd name="T64" fmla="*/ 11 w 111"/>
              <a:gd name="T65" fmla="*/ 60 h 111"/>
              <a:gd name="T66" fmla="*/ 24 w 111"/>
              <a:gd name="T67" fmla="*/ 71 h 111"/>
              <a:gd name="T68" fmla="*/ 96 w 111"/>
              <a:gd name="T69" fmla="*/ 77 h 111"/>
              <a:gd name="T70" fmla="*/ 84 w 111"/>
              <a:gd name="T71" fmla="*/ 82 h 111"/>
              <a:gd name="T72" fmla="*/ 79 w 111"/>
              <a:gd name="T73" fmla="*/ 95 h 111"/>
              <a:gd name="T74" fmla="*/ 96 w 111"/>
              <a:gd name="T75" fmla="*/ 77 h 111"/>
              <a:gd name="T76" fmla="*/ 18 w 111"/>
              <a:gd name="T77" fmla="*/ 78 h 111"/>
              <a:gd name="T78" fmla="*/ 23 w 111"/>
              <a:gd name="T79" fmla="*/ 88 h 111"/>
              <a:gd name="T80" fmla="*/ 32 w 111"/>
              <a:gd name="T81" fmla="*/ 93 h 111"/>
              <a:gd name="T82" fmla="*/ 15 w 111"/>
              <a:gd name="T83" fmla="*/ 33 h 111"/>
              <a:gd name="T84" fmla="*/ 27 w 111"/>
              <a:gd name="T85" fmla="*/ 28 h 111"/>
              <a:gd name="T86" fmla="*/ 33 w 111"/>
              <a:gd name="T87" fmla="*/ 16 h 111"/>
              <a:gd name="T88" fmla="*/ 15 w 111"/>
              <a:gd name="T89" fmla="*/ 33 h 111"/>
              <a:gd name="T90" fmla="*/ 94 w 111"/>
              <a:gd name="T91" fmla="*/ 32 h 111"/>
              <a:gd name="T92" fmla="*/ 88 w 111"/>
              <a:gd name="T93" fmla="*/ 23 h 111"/>
              <a:gd name="T94" fmla="*/ 80 w 111"/>
              <a:gd name="T95" fmla="*/ 17 h 1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07" tIns="45703" rIns="91407" bIns="45703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6" name="六边形 35"/>
          <p:cNvSpPr/>
          <p:nvPr/>
        </p:nvSpPr>
        <p:spPr>
          <a:xfrm rot="5400000">
            <a:off x="4511907" y="4302290"/>
            <a:ext cx="1598761" cy="1413745"/>
          </a:xfrm>
          <a:prstGeom prst="hexagon">
            <a:avLst/>
          </a:prstGeom>
          <a:solidFill>
            <a:srgbClr val="525253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ym typeface="+mn-lt"/>
            </a:endParaRPr>
          </a:p>
        </p:txBody>
      </p:sp>
      <p:sp>
        <p:nvSpPr>
          <p:cNvPr id="37" name="Freeform 13"/>
          <p:cNvSpPr>
            <a:spLocks noEditPoints="1"/>
          </p:cNvSpPr>
          <p:nvPr/>
        </p:nvSpPr>
        <p:spPr bwMode="auto">
          <a:xfrm>
            <a:off x="5064786" y="4569692"/>
            <a:ext cx="493001" cy="908733"/>
          </a:xfrm>
          <a:custGeom>
            <a:gdLst>
              <a:gd name="T0" fmla="*/ 2 w 122"/>
              <a:gd name="T1" fmla="*/ 65 h 225"/>
              <a:gd name="T2" fmla="*/ 14 w 122"/>
              <a:gd name="T3" fmla="*/ 77 h 225"/>
              <a:gd name="T4" fmla="*/ 17 w 122"/>
              <a:gd name="T5" fmla="*/ 76 h 225"/>
              <a:gd name="T6" fmla="*/ 119 w 122"/>
              <a:gd name="T7" fmla="*/ 42 h 225"/>
              <a:gd name="T8" fmla="*/ 119 w 122"/>
              <a:gd name="T9" fmla="*/ 30 h 225"/>
              <a:gd name="T10" fmla="*/ 105 w 122"/>
              <a:gd name="T11" fmla="*/ 23 h 225"/>
              <a:gd name="T12" fmla="*/ 3 w 122"/>
              <a:gd name="T13" fmla="*/ 57 h 225"/>
              <a:gd name="T14" fmla="*/ 108 w 122"/>
              <a:gd name="T15" fmla="*/ 28 h 225"/>
              <a:gd name="T16" fmla="*/ 114 w 122"/>
              <a:gd name="T17" fmla="*/ 35 h 225"/>
              <a:gd name="T18" fmla="*/ 111 w 122"/>
              <a:gd name="T19" fmla="*/ 42 h 225"/>
              <a:gd name="T20" fmla="*/ 14 w 122"/>
              <a:gd name="T21" fmla="*/ 71 h 225"/>
              <a:gd name="T22" fmla="*/ 9 w 122"/>
              <a:gd name="T23" fmla="*/ 67 h 225"/>
              <a:gd name="T24" fmla="*/ 8 w 122"/>
              <a:gd name="T25" fmla="*/ 59 h 225"/>
              <a:gd name="T26" fmla="*/ 106 w 122"/>
              <a:gd name="T27" fmla="*/ 28 h 225"/>
              <a:gd name="T28" fmla="*/ 14 w 122"/>
              <a:gd name="T29" fmla="*/ 43 h 225"/>
              <a:gd name="T30" fmla="*/ 66 w 122"/>
              <a:gd name="T31" fmla="*/ 28 h 225"/>
              <a:gd name="T32" fmla="*/ 73 w 122"/>
              <a:gd name="T33" fmla="*/ 10 h 225"/>
              <a:gd name="T34" fmla="*/ 9 w 122"/>
              <a:gd name="T35" fmla="*/ 17 h 225"/>
              <a:gd name="T36" fmla="*/ 3 w 122"/>
              <a:gd name="T37" fmla="*/ 35 h 225"/>
              <a:gd name="T38" fmla="*/ 61 w 122"/>
              <a:gd name="T39" fmla="*/ 8 h 225"/>
              <a:gd name="T40" fmla="*/ 67 w 122"/>
              <a:gd name="T41" fmla="*/ 12 h 225"/>
              <a:gd name="T42" fmla="*/ 65 w 122"/>
              <a:gd name="T43" fmla="*/ 22 h 225"/>
              <a:gd name="T44" fmla="*/ 14 w 122"/>
              <a:gd name="T45" fmla="*/ 37 h 225"/>
              <a:gd name="T46" fmla="*/ 8 w 122"/>
              <a:gd name="T47" fmla="*/ 30 h 225"/>
              <a:gd name="T48" fmla="*/ 120 w 122"/>
              <a:gd name="T49" fmla="*/ 101 h 225"/>
              <a:gd name="T50" fmla="*/ 105 w 122"/>
              <a:gd name="T51" fmla="*/ 90 h 225"/>
              <a:gd name="T52" fmla="*/ 72 w 122"/>
              <a:gd name="T53" fmla="*/ 110 h 225"/>
              <a:gd name="T54" fmla="*/ 55 w 122"/>
              <a:gd name="T55" fmla="*/ 138 h 225"/>
              <a:gd name="T56" fmla="*/ 53 w 122"/>
              <a:gd name="T57" fmla="*/ 99 h 225"/>
              <a:gd name="T58" fmla="*/ 119 w 122"/>
              <a:gd name="T59" fmla="*/ 76 h 225"/>
              <a:gd name="T60" fmla="*/ 119 w 122"/>
              <a:gd name="T61" fmla="*/ 64 h 225"/>
              <a:gd name="T62" fmla="*/ 9 w 122"/>
              <a:gd name="T63" fmla="*/ 85 h 225"/>
              <a:gd name="T64" fmla="*/ 1 w 122"/>
              <a:gd name="T65" fmla="*/ 97 h 225"/>
              <a:gd name="T66" fmla="*/ 3 w 122"/>
              <a:gd name="T67" fmla="*/ 102 h 225"/>
              <a:gd name="T68" fmla="*/ 11 w 122"/>
              <a:gd name="T69" fmla="*/ 110 h 225"/>
              <a:gd name="T70" fmla="*/ 28 w 122"/>
              <a:gd name="T71" fmla="*/ 121 h 225"/>
              <a:gd name="T72" fmla="*/ 17 w 122"/>
              <a:gd name="T73" fmla="*/ 138 h 225"/>
              <a:gd name="T74" fmla="*/ 40 w 122"/>
              <a:gd name="T75" fmla="*/ 209 h 225"/>
              <a:gd name="T76" fmla="*/ 53 w 122"/>
              <a:gd name="T77" fmla="*/ 225 h 225"/>
              <a:gd name="T78" fmla="*/ 87 w 122"/>
              <a:gd name="T79" fmla="*/ 214 h 225"/>
              <a:gd name="T80" fmla="*/ 110 w 122"/>
              <a:gd name="T81" fmla="*/ 187 h 225"/>
              <a:gd name="T82" fmla="*/ 99 w 122"/>
              <a:gd name="T83" fmla="*/ 138 h 225"/>
              <a:gd name="T84" fmla="*/ 104 w 122"/>
              <a:gd name="T85" fmla="*/ 117 h 225"/>
              <a:gd name="T86" fmla="*/ 120 w 122"/>
              <a:gd name="T87" fmla="*/ 101 h 225"/>
              <a:gd name="T88" fmla="*/ 47 w 122"/>
              <a:gd name="T89" fmla="*/ 101 h 225"/>
              <a:gd name="T90" fmla="*/ 49 w 122"/>
              <a:gd name="T91" fmla="*/ 138 h 225"/>
              <a:gd name="T92" fmla="*/ 35 w 122"/>
              <a:gd name="T93" fmla="*/ 121 h 225"/>
              <a:gd name="T94" fmla="*/ 24 w 122"/>
              <a:gd name="T95" fmla="*/ 108 h 225"/>
              <a:gd name="T96" fmla="*/ 12 w 122"/>
              <a:gd name="T97" fmla="*/ 104 h 225"/>
              <a:gd name="T98" fmla="*/ 8 w 122"/>
              <a:gd name="T99" fmla="*/ 97 h 225"/>
              <a:gd name="T100" fmla="*/ 8 w 122"/>
              <a:gd name="T101" fmla="*/ 93 h 225"/>
              <a:gd name="T102" fmla="*/ 12 w 122"/>
              <a:gd name="T103" fmla="*/ 90 h 225"/>
              <a:gd name="T104" fmla="*/ 24 w 122"/>
              <a:gd name="T105" fmla="*/ 86 h 225"/>
              <a:gd name="T106" fmla="*/ 108 w 122"/>
              <a:gd name="T107" fmla="*/ 62 h 225"/>
              <a:gd name="T108" fmla="*/ 114 w 122"/>
              <a:gd name="T109" fmla="*/ 69 h 225"/>
              <a:gd name="T110" fmla="*/ 111 w 122"/>
              <a:gd name="T111" fmla="*/ 76 h 225"/>
              <a:gd name="T112" fmla="*/ 43 w 122"/>
              <a:gd name="T113" fmla="*/ 98 h 225"/>
              <a:gd name="T114" fmla="*/ 103 w 122"/>
              <a:gd name="T115" fmla="*/ 111 h 225"/>
              <a:gd name="T116" fmla="*/ 92 w 122"/>
              <a:gd name="T117" fmla="*/ 138 h 225"/>
              <a:gd name="T118" fmla="*/ 78 w 122"/>
              <a:gd name="T119" fmla="*/ 110 h 225"/>
              <a:gd name="T120" fmla="*/ 106 w 122"/>
              <a:gd name="T121" fmla="*/ 96 h 225"/>
              <a:gd name="T122" fmla="*/ 114 w 122"/>
              <a:gd name="T123" fmla="*/ 103 h 2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22" h="225">
                <a:moveTo>
                  <a:pt x="3" y="57"/>
                </a:moveTo>
                <a:cubicBezTo>
                  <a:pt x="1" y="59"/>
                  <a:pt x="1" y="62"/>
                  <a:pt x="2" y="65"/>
                </a:cubicBezTo>
                <a:cubicBezTo>
                  <a:pt x="3" y="69"/>
                  <a:pt x="3" y="69"/>
                  <a:pt x="3" y="69"/>
                </a:cubicBezTo>
                <a:cubicBezTo>
                  <a:pt x="4" y="74"/>
                  <a:pt x="9" y="77"/>
                  <a:pt x="14" y="77"/>
                </a:cubicBezTo>
                <a:cubicBezTo>
                  <a:pt x="14" y="77"/>
                  <a:pt x="14" y="77"/>
                  <a:pt x="14" y="77"/>
                </a:cubicBezTo>
                <a:cubicBezTo>
                  <a:pt x="15" y="77"/>
                  <a:pt x="16" y="77"/>
                  <a:pt x="17" y="76"/>
                </a:cubicBezTo>
                <a:cubicBezTo>
                  <a:pt x="112" y="48"/>
                  <a:pt x="112" y="48"/>
                  <a:pt x="112" y="48"/>
                </a:cubicBezTo>
                <a:cubicBezTo>
                  <a:pt x="115" y="47"/>
                  <a:pt x="118" y="45"/>
                  <a:pt x="119" y="42"/>
                </a:cubicBezTo>
                <a:cubicBezTo>
                  <a:pt x="120" y="40"/>
                  <a:pt x="121" y="37"/>
                  <a:pt x="120" y="34"/>
                </a:cubicBezTo>
                <a:cubicBezTo>
                  <a:pt x="119" y="30"/>
                  <a:pt x="119" y="30"/>
                  <a:pt x="119" y="30"/>
                </a:cubicBezTo>
                <a:cubicBezTo>
                  <a:pt x="117" y="25"/>
                  <a:pt x="113" y="22"/>
                  <a:pt x="108" y="22"/>
                </a:cubicBezTo>
                <a:cubicBezTo>
                  <a:pt x="107" y="22"/>
                  <a:pt x="106" y="22"/>
                  <a:pt x="105" y="23"/>
                </a:cubicBezTo>
                <a:cubicBezTo>
                  <a:pt x="9" y="51"/>
                  <a:pt x="9" y="51"/>
                  <a:pt x="9" y="51"/>
                </a:cubicBezTo>
                <a:cubicBezTo>
                  <a:pt x="6" y="52"/>
                  <a:pt x="4" y="54"/>
                  <a:pt x="3" y="57"/>
                </a:cubicBezTo>
                <a:close/>
                <a:moveTo>
                  <a:pt x="106" y="28"/>
                </a:moveTo>
                <a:cubicBezTo>
                  <a:pt x="107" y="28"/>
                  <a:pt x="107" y="28"/>
                  <a:pt x="108" y="28"/>
                </a:cubicBezTo>
                <a:cubicBezTo>
                  <a:pt x="110" y="28"/>
                  <a:pt x="112" y="30"/>
                  <a:pt x="113" y="32"/>
                </a:cubicBezTo>
                <a:cubicBezTo>
                  <a:pt x="114" y="35"/>
                  <a:pt x="114" y="35"/>
                  <a:pt x="114" y="35"/>
                </a:cubicBezTo>
                <a:cubicBezTo>
                  <a:pt x="115" y="37"/>
                  <a:pt x="114" y="38"/>
                  <a:pt x="114" y="40"/>
                </a:cubicBezTo>
                <a:cubicBezTo>
                  <a:pt x="113" y="41"/>
                  <a:pt x="112" y="42"/>
                  <a:pt x="111" y="42"/>
                </a:cubicBezTo>
                <a:cubicBezTo>
                  <a:pt x="15" y="71"/>
                  <a:pt x="15" y="71"/>
                  <a:pt x="15" y="71"/>
                </a:cubicBezTo>
                <a:cubicBezTo>
                  <a:pt x="15" y="71"/>
                  <a:pt x="14" y="71"/>
                  <a:pt x="14" y="71"/>
                </a:cubicBezTo>
                <a:cubicBezTo>
                  <a:pt x="14" y="71"/>
                  <a:pt x="14" y="71"/>
                  <a:pt x="14" y="71"/>
                </a:cubicBezTo>
                <a:cubicBezTo>
                  <a:pt x="11" y="71"/>
                  <a:pt x="9" y="69"/>
                  <a:pt x="9" y="67"/>
                </a:cubicBezTo>
                <a:cubicBezTo>
                  <a:pt x="8" y="63"/>
                  <a:pt x="8" y="63"/>
                  <a:pt x="8" y="63"/>
                </a:cubicBezTo>
                <a:cubicBezTo>
                  <a:pt x="7" y="62"/>
                  <a:pt x="7" y="61"/>
                  <a:pt x="8" y="59"/>
                </a:cubicBezTo>
                <a:cubicBezTo>
                  <a:pt x="9" y="58"/>
                  <a:pt x="10" y="57"/>
                  <a:pt x="11" y="57"/>
                </a:cubicBezTo>
                <a:lnTo>
                  <a:pt x="106" y="28"/>
                </a:lnTo>
                <a:close/>
                <a:moveTo>
                  <a:pt x="3" y="35"/>
                </a:moveTo>
                <a:cubicBezTo>
                  <a:pt x="4" y="40"/>
                  <a:pt x="9" y="43"/>
                  <a:pt x="14" y="43"/>
                </a:cubicBezTo>
                <a:cubicBezTo>
                  <a:pt x="15" y="43"/>
                  <a:pt x="16" y="43"/>
                  <a:pt x="17" y="43"/>
                </a:cubicBezTo>
                <a:cubicBezTo>
                  <a:pt x="66" y="28"/>
                  <a:pt x="66" y="28"/>
                  <a:pt x="66" y="28"/>
                </a:cubicBezTo>
                <a:cubicBezTo>
                  <a:pt x="72" y="26"/>
                  <a:pt x="76" y="19"/>
                  <a:pt x="74" y="13"/>
                </a:cubicBezTo>
                <a:cubicBezTo>
                  <a:pt x="73" y="10"/>
                  <a:pt x="73" y="10"/>
                  <a:pt x="73" y="10"/>
                </a:cubicBezTo>
                <a:cubicBezTo>
                  <a:pt x="71" y="4"/>
                  <a:pt x="65" y="0"/>
                  <a:pt x="59" y="2"/>
                </a:cubicBezTo>
                <a:cubicBezTo>
                  <a:pt x="9" y="17"/>
                  <a:pt x="9" y="17"/>
                  <a:pt x="9" y="17"/>
                </a:cubicBezTo>
                <a:cubicBezTo>
                  <a:pt x="3" y="19"/>
                  <a:pt x="0" y="25"/>
                  <a:pt x="2" y="31"/>
                </a:cubicBezTo>
                <a:lnTo>
                  <a:pt x="3" y="35"/>
                </a:lnTo>
                <a:close/>
                <a:moveTo>
                  <a:pt x="11" y="23"/>
                </a:moveTo>
                <a:cubicBezTo>
                  <a:pt x="61" y="8"/>
                  <a:pt x="61" y="8"/>
                  <a:pt x="61" y="8"/>
                </a:cubicBezTo>
                <a:cubicBezTo>
                  <a:pt x="61" y="8"/>
                  <a:pt x="62" y="8"/>
                  <a:pt x="62" y="8"/>
                </a:cubicBezTo>
                <a:cubicBezTo>
                  <a:pt x="64" y="8"/>
                  <a:pt x="67" y="9"/>
                  <a:pt x="67" y="12"/>
                </a:cubicBezTo>
                <a:cubicBezTo>
                  <a:pt x="68" y="15"/>
                  <a:pt x="68" y="15"/>
                  <a:pt x="68" y="15"/>
                </a:cubicBezTo>
                <a:cubicBezTo>
                  <a:pt x="69" y="18"/>
                  <a:pt x="68" y="21"/>
                  <a:pt x="65" y="22"/>
                </a:cubicBezTo>
                <a:cubicBezTo>
                  <a:pt x="15" y="37"/>
                  <a:pt x="15" y="37"/>
                  <a:pt x="15" y="37"/>
                </a:cubicBezTo>
                <a:cubicBezTo>
                  <a:pt x="15" y="37"/>
                  <a:pt x="14" y="37"/>
                  <a:pt x="14" y="37"/>
                </a:cubicBezTo>
                <a:cubicBezTo>
                  <a:pt x="11" y="37"/>
                  <a:pt x="9" y="36"/>
                  <a:pt x="9" y="33"/>
                </a:cubicBezTo>
                <a:cubicBezTo>
                  <a:pt x="8" y="30"/>
                  <a:pt x="8" y="30"/>
                  <a:pt x="8" y="30"/>
                </a:cubicBezTo>
                <a:cubicBezTo>
                  <a:pt x="7" y="27"/>
                  <a:pt x="8" y="24"/>
                  <a:pt x="11" y="23"/>
                </a:cubicBezTo>
                <a:close/>
                <a:moveTo>
                  <a:pt x="120" y="101"/>
                </a:moveTo>
                <a:cubicBezTo>
                  <a:pt x="119" y="97"/>
                  <a:pt x="119" y="97"/>
                  <a:pt x="119" y="97"/>
                </a:cubicBezTo>
                <a:cubicBezTo>
                  <a:pt x="117" y="92"/>
                  <a:pt x="110" y="88"/>
                  <a:pt x="105" y="90"/>
                </a:cubicBezTo>
                <a:cubicBezTo>
                  <a:pt x="82" y="96"/>
                  <a:pt x="82" y="96"/>
                  <a:pt x="82" y="96"/>
                </a:cubicBezTo>
                <a:cubicBezTo>
                  <a:pt x="76" y="98"/>
                  <a:pt x="72" y="104"/>
                  <a:pt x="72" y="110"/>
                </a:cubicBezTo>
                <a:cubicBezTo>
                  <a:pt x="72" y="138"/>
                  <a:pt x="72" y="138"/>
                  <a:pt x="72" y="138"/>
                </a:cubicBezTo>
                <a:cubicBezTo>
                  <a:pt x="55" y="138"/>
                  <a:pt x="55" y="138"/>
                  <a:pt x="55" y="138"/>
                </a:cubicBezTo>
                <a:cubicBezTo>
                  <a:pt x="55" y="106"/>
                  <a:pt x="55" y="106"/>
                  <a:pt x="55" y="106"/>
                </a:cubicBezTo>
                <a:cubicBezTo>
                  <a:pt x="55" y="104"/>
                  <a:pt x="54" y="101"/>
                  <a:pt x="53" y="99"/>
                </a:cubicBezTo>
                <a:cubicBezTo>
                  <a:pt x="112" y="82"/>
                  <a:pt x="112" y="82"/>
                  <a:pt x="112" y="82"/>
                </a:cubicBezTo>
                <a:cubicBezTo>
                  <a:pt x="115" y="81"/>
                  <a:pt x="118" y="79"/>
                  <a:pt x="119" y="76"/>
                </a:cubicBezTo>
                <a:cubicBezTo>
                  <a:pt x="120" y="73"/>
                  <a:pt x="121" y="70"/>
                  <a:pt x="120" y="67"/>
                </a:cubicBezTo>
                <a:cubicBezTo>
                  <a:pt x="119" y="64"/>
                  <a:pt x="119" y="64"/>
                  <a:pt x="119" y="64"/>
                </a:cubicBezTo>
                <a:cubicBezTo>
                  <a:pt x="117" y="58"/>
                  <a:pt x="110" y="54"/>
                  <a:pt x="105" y="56"/>
                </a:cubicBezTo>
                <a:cubicBezTo>
                  <a:pt x="9" y="85"/>
                  <a:pt x="9" y="85"/>
                  <a:pt x="9" y="85"/>
                </a:cubicBezTo>
                <a:cubicBezTo>
                  <a:pt x="6" y="86"/>
                  <a:pt x="4" y="88"/>
                  <a:pt x="3" y="90"/>
                </a:cubicBezTo>
                <a:cubicBezTo>
                  <a:pt x="1" y="92"/>
                  <a:pt x="1" y="95"/>
                  <a:pt x="1" y="97"/>
                </a:cubicBezTo>
                <a:cubicBezTo>
                  <a:pt x="2" y="98"/>
                  <a:pt x="2" y="98"/>
                  <a:pt x="2" y="99"/>
                </a:cubicBezTo>
                <a:cubicBezTo>
                  <a:pt x="3" y="102"/>
                  <a:pt x="3" y="102"/>
                  <a:pt x="3" y="102"/>
                </a:cubicBezTo>
                <a:cubicBezTo>
                  <a:pt x="4" y="106"/>
                  <a:pt x="7" y="109"/>
                  <a:pt x="10" y="110"/>
                </a:cubicBezTo>
                <a:cubicBezTo>
                  <a:pt x="11" y="110"/>
                  <a:pt x="11" y="110"/>
                  <a:pt x="11" y="110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26" y="114"/>
                  <a:pt x="28" y="118"/>
                  <a:pt x="28" y="121"/>
                </a:cubicBezTo>
                <a:cubicBezTo>
                  <a:pt x="28" y="138"/>
                  <a:pt x="28" y="138"/>
                  <a:pt x="28" y="138"/>
                </a:cubicBezTo>
                <a:cubicBezTo>
                  <a:pt x="17" y="138"/>
                  <a:pt x="17" y="138"/>
                  <a:pt x="17" y="138"/>
                </a:cubicBezTo>
                <a:cubicBezTo>
                  <a:pt x="17" y="187"/>
                  <a:pt x="17" y="187"/>
                  <a:pt x="17" y="187"/>
                </a:cubicBezTo>
                <a:cubicBezTo>
                  <a:pt x="17" y="199"/>
                  <a:pt x="28" y="208"/>
                  <a:pt x="40" y="209"/>
                </a:cubicBezTo>
                <a:cubicBezTo>
                  <a:pt x="40" y="214"/>
                  <a:pt x="40" y="214"/>
                  <a:pt x="40" y="214"/>
                </a:cubicBezTo>
                <a:cubicBezTo>
                  <a:pt x="40" y="220"/>
                  <a:pt x="46" y="225"/>
                  <a:pt x="53" y="225"/>
                </a:cubicBezTo>
                <a:cubicBezTo>
                  <a:pt x="74" y="225"/>
                  <a:pt x="74" y="225"/>
                  <a:pt x="74" y="225"/>
                </a:cubicBezTo>
                <a:cubicBezTo>
                  <a:pt x="81" y="225"/>
                  <a:pt x="87" y="220"/>
                  <a:pt x="87" y="214"/>
                </a:cubicBezTo>
                <a:cubicBezTo>
                  <a:pt x="87" y="209"/>
                  <a:pt x="87" y="209"/>
                  <a:pt x="87" y="209"/>
                </a:cubicBezTo>
                <a:cubicBezTo>
                  <a:pt x="99" y="208"/>
                  <a:pt x="110" y="199"/>
                  <a:pt x="110" y="187"/>
                </a:cubicBezTo>
                <a:cubicBezTo>
                  <a:pt x="110" y="138"/>
                  <a:pt x="110" y="138"/>
                  <a:pt x="110" y="138"/>
                </a:cubicBezTo>
                <a:cubicBezTo>
                  <a:pt x="99" y="138"/>
                  <a:pt x="99" y="138"/>
                  <a:pt x="99" y="138"/>
                </a:cubicBezTo>
                <a:cubicBezTo>
                  <a:pt x="99" y="125"/>
                  <a:pt x="99" y="125"/>
                  <a:pt x="99" y="125"/>
                </a:cubicBezTo>
                <a:cubicBezTo>
                  <a:pt x="99" y="122"/>
                  <a:pt x="101" y="118"/>
                  <a:pt x="104" y="117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8" y="113"/>
                  <a:pt x="122" y="107"/>
                  <a:pt x="120" y="101"/>
                </a:cubicBezTo>
                <a:close/>
                <a:moveTo>
                  <a:pt x="43" y="98"/>
                </a:moveTo>
                <a:cubicBezTo>
                  <a:pt x="45" y="99"/>
                  <a:pt x="46" y="100"/>
                  <a:pt x="47" y="101"/>
                </a:cubicBezTo>
                <a:cubicBezTo>
                  <a:pt x="48" y="103"/>
                  <a:pt x="49" y="104"/>
                  <a:pt x="49" y="106"/>
                </a:cubicBezTo>
                <a:cubicBezTo>
                  <a:pt x="49" y="138"/>
                  <a:pt x="49" y="138"/>
                  <a:pt x="49" y="138"/>
                </a:cubicBezTo>
                <a:cubicBezTo>
                  <a:pt x="35" y="138"/>
                  <a:pt x="35" y="138"/>
                  <a:pt x="35" y="138"/>
                </a:cubicBezTo>
                <a:cubicBezTo>
                  <a:pt x="35" y="121"/>
                  <a:pt x="35" y="121"/>
                  <a:pt x="35" y="121"/>
                </a:cubicBezTo>
                <a:cubicBezTo>
                  <a:pt x="35" y="116"/>
                  <a:pt x="30" y="110"/>
                  <a:pt x="25" y="108"/>
                </a:cubicBezTo>
                <a:cubicBezTo>
                  <a:pt x="25" y="108"/>
                  <a:pt x="24" y="108"/>
                  <a:pt x="24" y="108"/>
                </a:cubicBezTo>
                <a:cubicBezTo>
                  <a:pt x="13" y="104"/>
                  <a:pt x="13" y="104"/>
                  <a:pt x="13" y="104"/>
                </a:cubicBezTo>
                <a:cubicBezTo>
                  <a:pt x="12" y="104"/>
                  <a:pt x="12" y="104"/>
                  <a:pt x="12" y="104"/>
                </a:cubicBezTo>
                <a:cubicBezTo>
                  <a:pt x="10" y="104"/>
                  <a:pt x="9" y="102"/>
                  <a:pt x="9" y="101"/>
                </a:cubicBezTo>
                <a:cubicBezTo>
                  <a:pt x="8" y="97"/>
                  <a:pt x="8" y="97"/>
                  <a:pt x="8" y="97"/>
                </a:cubicBezTo>
                <a:cubicBezTo>
                  <a:pt x="8" y="97"/>
                  <a:pt x="8" y="97"/>
                  <a:pt x="8" y="97"/>
                </a:cubicBezTo>
                <a:cubicBezTo>
                  <a:pt x="7" y="96"/>
                  <a:pt x="7" y="94"/>
                  <a:pt x="8" y="93"/>
                </a:cubicBezTo>
                <a:cubicBezTo>
                  <a:pt x="9" y="92"/>
                  <a:pt x="10" y="91"/>
                  <a:pt x="11" y="90"/>
                </a:cubicBezTo>
                <a:cubicBezTo>
                  <a:pt x="12" y="90"/>
                  <a:pt x="12" y="90"/>
                  <a:pt x="12" y="90"/>
                </a:cubicBezTo>
                <a:cubicBezTo>
                  <a:pt x="13" y="90"/>
                  <a:pt x="13" y="90"/>
                  <a:pt x="13" y="90"/>
                </a:cubicBezTo>
                <a:cubicBezTo>
                  <a:pt x="24" y="86"/>
                  <a:pt x="24" y="86"/>
                  <a:pt x="24" y="86"/>
                </a:cubicBezTo>
                <a:cubicBezTo>
                  <a:pt x="106" y="62"/>
                  <a:pt x="106" y="62"/>
                  <a:pt x="106" y="62"/>
                </a:cubicBezTo>
                <a:cubicBezTo>
                  <a:pt x="107" y="62"/>
                  <a:pt x="107" y="62"/>
                  <a:pt x="108" y="62"/>
                </a:cubicBezTo>
                <a:cubicBezTo>
                  <a:pt x="110" y="62"/>
                  <a:pt x="112" y="63"/>
                  <a:pt x="113" y="66"/>
                </a:cubicBezTo>
                <a:cubicBezTo>
                  <a:pt x="114" y="69"/>
                  <a:pt x="114" y="69"/>
                  <a:pt x="114" y="69"/>
                </a:cubicBezTo>
                <a:cubicBezTo>
                  <a:pt x="115" y="71"/>
                  <a:pt x="114" y="72"/>
                  <a:pt x="114" y="73"/>
                </a:cubicBezTo>
                <a:cubicBezTo>
                  <a:pt x="113" y="74"/>
                  <a:pt x="112" y="75"/>
                  <a:pt x="111" y="76"/>
                </a:cubicBezTo>
                <a:cubicBezTo>
                  <a:pt x="49" y="94"/>
                  <a:pt x="49" y="94"/>
                  <a:pt x="49" y="94"/>
                </a:cubicBezTo>
                <a:cubicBezTo>
                  <a:pt x="39" y="97"/>
                  <a:pt x="43" y="98"/>
                  <a:pt x="43" y="98"/>
                </a:cubicBezTo>
                <a:close/>
                <a:moveTo>
                  <a:pt x="111" y="109"/>
                </a:moveTo>
                <a:cubicBezTo>
                  <a:pt x="103" y="111"/>
                  <a:pt x="103" y="111"/>
                  <a:pt x="103" y="111"/>
                </a:cubicBezTo>
                <a:cubicBezTo>
                  <a:pt x="97" y="113"/>
                  <a:pt x="92" y="119"/>
                  <a:pt x="92" y="125"/>
                </a:cubicBezTo>
                <a:cubicBezTo>
                  <a:pt x="92" y="138"/>
                  <a:pt x="92" y="138"/>
                  <a:pt x="92" y="138"/>
                </a:cubicBezTo>
                <a:cubicBezTo>
                  <a:pt x="78" y="138"/>
                  <a:pt x="78" y="138"/>
                  <a:pt x="78" y="138"/>
                </a:cubicBezTo>
                <a:cubicBezTo>
                  <a:pt x="78" y="110"/>
                  <a:pt x="78" y="110"/>
                  <a:pt x="78" y="110"/>
                </a:cubicBezTo>
                <a:cubicBezTo>
                  <a:pt x="78" y="107"/>
                  <a:pt x="81" y="103"/>
                  <a:pt x="84" y="102"/>
                </a:cubicBezTo>
                <a:cubicBezTo>
                  <a:pt x="106" y="96"/>
                  <a:pt x="106" y="96"/>
                  <a:pt x="106" y="96"/>
                </a:cubicBezTo>
                <a:cubicBezTo>
                  <a:pt x="109" y="95"/>
                  <a:pt x="112" y="96"/>
                  <a:pt x="113" y="99"/>
                </a:cubicBezTo>
                <a:cubicBezTo>
                  <a:pt x="114" y="103"/>
                  <a:pt x="114" y="103"/>
                  <a:pt x="114" y="103"/>
                </a:cubicBezTo>
                <a:cubicBezTo>
                  <a:pt x="115" y="106"/>
                  <a:pt x="113" y="109"/>
                  <a:pt x="111" y="10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46" tIns="34275" rIns="68546" bIns="34275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575">
              <a:cs typeface="+mn-ea"/>
              <a:sym typeface="+mn-lt"/>
            </a:endParaRPr>
          </a:p>
        </p:txBody>
      </p:sp>
      <p:grpSp>
        <p:nvGrpSpPr>
          <p:cNvPr id="38" name="组合 37"/>
          <p:cNvGrpSpPr/>
          <p:nvPr/>
        </p:nvGrpSpPr>
        <p:grpSpPr>
          <a:xfrm>
            <a:off x="7722671" y="1849909"/>
            <a:ext cx="2859096" cy="811754"/>
            <a:chOff x="-94764" y="1931934"/>
            <a:chExt cx="2859096" cy="811754"/>
          </a:xfrm>
        </p:grpSpPr>
        <p:sp>
          <p:nvSpPr>
            <p:cNvPr id="39" name="文本框 38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40" name="文本框 39"/>
            <p:cNvSpPr txBox="1"/>
            <p:nvPr/>
          </p:nvSpPr>
          <p:spPr>
            <a:xfrm>
              <a:off x="-94764" y="19319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41" name="组合 40"/>
          <p:cNvGrpSpPr/>
          <p:nvPr/>
        </p:nvGrpSpPr>
        <p:grpSpPr>
          <a:xfrm>
            <a:off x="1639222" y="1849909"/>
            <a:ext cx="2880264" cy="811754"/>
            <a:chOff x="-94764" y="1931934"/>
            <a:chExt cx="2880264" cy="811754"/>
          </a:xfrm>
        </p:grpSpPr>
        <p:sp>
          <p:nvSpPr>
            <p:cNvPr id="42" name="文本框 41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43" name="文本框 42"/>
            <p:cNvSpPr txBox="1"/>
            <p:nvPr/>
          </p:nvSpPr>
          <p:spPr>
            <a:xfrm>
              <a:off x="549933" y="19319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7722671" y="4634453"/>
            <a:ext cx="2859096" cy="811754"/>
            <a:chOff x="-94764" y="1931934"/>
            <a:chExt cx="2859096" cy="811754"/>
          </a:xfrm>
        </p:grpSpPr>
        <p:sp>
          <p:nvSpPr>
            <p:cNvPr id="45" name="文本框 44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46" name="文本框 45"/>
            <p:cNvSpPr txBox="1"/>
            <p:nvPr/>
          </p:nvSpPr>
          <p:spPr>
            <a:xfrm>
              <a:off x="-94764" y="19319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47" name="组合 46"/>
          <p:cNvGrpSpPr/>
          <p:nvPr/>
        </p:nvGrpSpPr>
        <p:grpSpPr>
          <a:xfrm>
            <a:off x="1639222" y="4634453"/>
            <a:ext cx="2880264" cy="811754"/>
            <a:chOff x="-94764" y="1931934"/>
            <a:chExt cx="2880264" cy="811754"/>
          </a:xfrm>
        </p:grpSpPr>
        <p:sp>
          <p:nvSpPr>
            <p:cNvPr id="48" name="文本框 47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49" name="文本框 48"/>
            <p:cNvSpPr txBox="1"/>
            <p:nvPr/>
          </p:nvSpPr>
          <p:spPr>
            <a:xfrm>
              <a:off x="549933" y="19319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50" name="组合 49"/>
          <p:cNvGrpSpPr/>
          <p:nvPr/>
        </p:nvGrpSpPr>
        <p:grpSpPr>
          <a:xfrm>
            <a:off x="8432958" y="3248498"/>
            <a:ext cx="2859096" cy="811754"/>
            <a:chOff x="-94764" y="1931934"/>
            <a:chExt cx="2859096" cy="811754"/>
          </a:xfrm>
        </p:grpSpPr>
        <p:sp>
          <p:nvSpPr>
            <p:cNvPr id="51" name="文本框 50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52" name="文本框 51"/>
            <p:cNvSpPr txBox="1"/>
            <p:nvPr/>
          </p:nvSpPr>
          <p:spPr>
            <a:xfrm>
              <a:off x="-94764" y="19319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53" name="组合 52"/>
          <p:cNvGrpSpPr/>
          <p:nvPr/>
        </p:nvGrpSpPr>
        <p:grpSpPr>
          <a:xfrm>
            <a:off x="877516" y="3248498"/>
            <a:ext cx="2880264" cy="811754"/>
            <a:chOff x="-94764" y="1931934"/>
            <a:chExt cx="2880264" cy="811754"/>
          </a:xfrm>
        </p:grpSpPr>
        <p:sp>
          <p:nvSpPr>
            <p:cNvPr id="54" name="文本框 53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55" name="文本框 54"/>
            <p:cNvSpPr txBox="1"/>
            <p:nvPr/>
          </p:nvSpPr>
          <p:spPr>
            <a:xfrm>
              <a:off x="549933" y="19319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6" name="文本框 1625"/>
          <p:cNvSpPr txBox="1"/>
          <p:nvPr/>
        </p:nvSpPr>
        <p:spPr>
          <a:xfrm>
            <a:off x="959708" y="307191"/>
            <a:ext cx="3714232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</a:rPr>
              <a:t>在此输入填写标题内容</a:t>
            </a:r>
            <a:endParaRPr lang="zh-CN" altLang="en-US" sz="2400" b="1">
              <a:solidFill>
                <a:schemeClr val="bg1"/>
              </a:solidFill>
            </a:endParaRPr>
          </a:p>
        </p:txBody>
      </p:sp>
      <p:sp>
        <p:nvSpPr>
          <p:cNvPr id="1638" name="文本框 1637"/>
          <p:cNvSpPr txBox="1"/>
          <p:nvPr/>
        </p:nvSpPr>
        <p:spPr>
          <a:xfrm>
            <a:off x="302156" y="260707"/>
            <a:ext cx="7104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bg1"/>
                </a:solidFill>
                <a:latin typeface="MiSans Semibold" panose="00000700000000000000" pitchFamily="2" charset="-122"/>
                <a:ea typeface="MiSans Semibold" panose="00000700000000000000" pitchFamily="2" charset="-122"/>
                <a:cs typeface="阿里巴巴普惠体 2.0 115 Black" panose="00020600040101010101" pitchFamily="18" charset="-122"/>
              </a:rPr>
              <a:t>02</a:t>
            </a:r>
            <a:endParaRPr lang="zh-CN" altLang="en-US" sz="3200">
              <a:solidFill>
                <a:schemeClr val="bg1"/>
              </a:solidFill>
              <a:latin typeface="MiSans Semibold" panose="00000700000000000000" pitchFamily="2" charset="-122"/>
              <a:ea typeface="MiSans Semibold" panose="00000700000000000000" pitchFamily="2" charset="-122"/>
              <a:cs typeface="阿里巴巴普惠体 2.0 115 Black" panose="00020600040101010101" pitchFamily="18" charset="-122"/>
            </a:endParaRPr>
          </a:p>
        </p:txBody>
      </p:sp>
      <p:sp>
        <p:nvSpPr>
          <p:cNvPr id="2" name="Freeform 8"/>
          <p:cNvSpPr/>
          <p:nvPr/>
        </p:nvSpPr>
        <p:spPr bwMode="auto">
          <a:xfrm>
            <a:off x="4172005" y="1768466"/>
            <a:ext cx="1909560" cy="1859857"/>
          </a:xfrm>
          <a:custGeom>
            <a:gdLst>
              <a:gd name="T0" fmla="*/ 275 w 913"/>
              <a:gd name="T1" fmla="*/ 0 h 735"/>
              <a:gd name="T2" fmla="*/ 636 w 913"/>
              <a:gd name="T3" fmla="*/ 0 h 735"/>
              <a:gd name="T4" fmla="*/ 637 w 913"/>
              <a:gd name="T5" fmla="*/ 0 h 735"/>
              <a:gd name="T6" fmla="*/ 638 w 913"/>
              <a:gd name="T7" fmla="*/ 0 h 735"/>
              <a:gd name="T8" fmla="*/ 911 w 913"/>
              <a:gd name="T9" fmla="*/ 273 h 735"/>
              <a:gd name="T10" fmla="*/ 913 w 913"/>
              <a:gd name="T11" fmla="*/ 735 h 735"/>
              <a:gd name="T12" fmla="*/ 677 w 913"/>
              <a:gd name="T13" fmla="*/ 557 h 735"/>
              <a:gd name="T14" fmla="*/ 275 w 913"/>
              <a:gd name="T15" fmla="*/ 550 h 735"/>
              <a:gd name="T16" fmla="*/ 0 w 913"/>
              <a:gd name="T17" fmla="*/ 275 h 735"/>
              <a:gd name="T18" fmla="*/ 275 w 913"/>
              <a:gd name="T19" fmla="*/ 0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913" h="735">
                <a:moveTo>
                  <a:pt x="275" y="0"/>
                </a:moveTo>
                <a:cubicBezTo>
                  <a:pt x="636" y="0"/>
                  <a:pt x="636" y="0"/>
                  <a:pt x="636" y="0"/>
                </a:cubicBezTo>
                <a:cubicBezTo>
                  <a:pt x="636" y="0"/>
                  <a:pt x="637" y="0"/>
                  <a:pt x="637" y="0"/>
                </a:cubicBezTo>
                <a:cubicBezTo>
                  <a:pt x="637" y="0"/>
                  <a:pt x="638" y="0"/>
                  <a:pt x="638" y="0"/>
                </a:cubicBezTo>
                <a:cubicBezTo>
                  <a:pt x="789" y="0"/>
                  <a:pt x="911" y="122"/>
                  <a:pt x="911" y="273"/>
                </a:cubicBezTo>
                <a:cubicBezTo>
                  <a:pt x="911" y="424"/>
                  <a:pt x="913" y="735"/>
                  <a:pt x="913" y="735"/>
                </a:cubicBezTo>
                <a:cubicBezTo>
                  <a:pt x="913" y="735"/>
                  <a:pt x="844" y="582"/>
                  <a:pt x="677" y="557"/>
                </a:cubicBezTo>
                <a:cubicBezTo>
                  <a:pt x="656" y="554"/>
                  <a:pt x="275" y="550"/>
                  <a:pt x="275" y="550"/>
                </a:cubicBezTo>
                <a:cubicBezTo>
                  <a:pt x="123" y="550"/>
                  <a:pt x="0" y="427"/>
                  <a:pt x="0" y="275"/>
                </a:cubicBezTo>
                <a:cubicBezTo>
                  <a:pt x="0" y="123"/>
                  <a:pt x="123" y="0"/>
                  <a:pt x="275" y="0"/>
                </a:cubicBezTo>
              </a:path>
            </a:pathLst>
          </a:custGeom>
          <a:solidFill>
            <a:srgbClr val="1D42E1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en-AU" sz="2400">
              <a:sym typeface="+mn-lt"/>
            </a:endParaRPr>
          </a:p>
        </p:txBody>
      </p:sp>
      <p:sp>
        <p:nvSpPr>
          <p:cNvPr id="3" name="文本框 70"/>
          <p:cNvSpPr txBox="1"/>
          <p:nvPr/>
        </p:nvSpPr>
        <p:spPr>
          <a:xfrm>
            <a:off x="4602959" y="2314566"/>
            <a:ext cx="10476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bg1"/>
                </a:solidFill>
                <a:cs typeface="+mn-ea"/>
                <a:sym typeface="+mn-lt"/>
              </a:rPr>
              <a:t>关键词</a:t>
            </a:r>
            <a:endParaRPr lang="zh-CN" altLang="en-US" sz="16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4" name="Freeform 5"/>
          <p:cNvSpPr/>
          <p:nvPr/>
        </p:nvSpPr>
        <p:spPr bwMode="auto">
          <a:xfrm>
            <a:off x="6118184" y="1768466"/>
            <a:ext cx="1912175" cy="1859857"/>
          </a:xfrm>
          <a:custGeom>
            <a:gdLst>
              <a:gd name="T0" fmla="*/ 639 w 914"/>
              <a:gd name="T1" fmla="*/ 0 h 735"/>
              <a:gd name="T2" fmla="*/ 277 w 914"/>
              <a:gd name="T3" fmla="*/ 0 h 735"/>
              <a:gd name="T4" fmla="*/ 276 w 914"/>
              <a:gd name="T5" fmla="*/ 0 h 735"/>
              <a:gd name="T6" fmla="*/ 275 w 914"/>
              <a:gd name="T7" fmla="*/ 0 h 735"/>
              <a:gd name="T8" fmla="*/ 2 w 914"/>
              <a:gd name="T9" fmla="*/ 273 h 735"/>
              <a:gd name="T10" fmla="*/ 0 w 914"/>
              <a:gd name="T11" fmla="*/ 735 h 735"/>
              <a:gd name="T12" fmla="*/ 237 w 914"/>
              <a:gd name="T13" fmla="*/ 557 h 735"/>
              <a:gd name="T14" fmla="*/ 639 w 914"/>
              <a:gd name="T15" fmla="*/ 550 h 735"/>
              <a:gd name="T16" fmla="*/ 914 w 914"/>
              <a:gd name="T17" fmla="*/ 275 h 735"/>
              <a:gd name="T18" fmla="*/ 639 w 914"/>
              <a:gd name="T19" fmla="*/ 0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914" h="735">
                <a:moveTo>
                  <a:pt x="639" y="0"/>
                </a:moveTo>
                <a:cubicBezTo>
                  <a:pt x="277" y="0"/>
                  <a:pt x="277" y="0"/>
                  <a:pt x="277" y="0"/>
                </a:cubicBezTo>
                <a:cubicBezTo>
                  <a:pt x="277" y="0"/>
                  <a:pt x="277" y="0"/>
                  <a:pt x="276" y="0"/>
                </a:cubicBezTo>
                <a:cubicBezTo>
                  <a:pt x="276" y="0"/>
                  <a:pt x="276" y="0"/>
                  <a:pt x="275" y="0"/>
                </a:cubicBezTo>
                <a:cubicBezTo>
                  <a:pt x="125" y="0"/>
                  <a:pt x="2" y="122"/>
                  <a:pt x="2" y="273"/>
                </a:cubicBezTo>
                <a:cubicBezTo>
                  <a:pt x="2" y="424"/>
                  <a:pt x="0" y="735"/>
                  <a:pt x="0" y="735"/>
                </a:cubicBezTo>
                <a:cubicBezTo>
                  <a:pt x="0" y="735"/>
                  <a:pt x="70" y="582"/>
                  <a:pt x="237" y="557"/>
                </a:cubicBezTo>
                <a:cubicBezTo>
                  <a:pt x="258" y="554"/>
                  <a:pt x="639" y="550"/>
                  <a:pt x="639" y="550"/>
                </a:cubicBezTo>
                <a:cubicBezTo>
                  <a:pt x="790" y="550"/>
                  <a:pt x="914" y="427"/>
                  <a:pt x="914" y="275"/>
                </a:cubicBezTo>
                <a:cubicBezTo>
                  <a:pt x="914" y="123"/>
                  <a:pt x="790" y="0"/>
                  <a:pt x="639" y="0"/>
                </a:cubicBezTo>
              </a:path>
            </a:pathLst>
          </a:custGeom>
          <a:solidFill>
            <a:srgbClr val="525253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en-AU" sz="2400">
              <a:solidFill>
                <a:schemeClr val="lt1"/>
              </a:solidFill>
              <a:sym typeface="+mn-lt"/>
            </a:endParaRPr>
          </a:p>
        </p:txBody>
      </p:sp>
      <p:sp>
        <p:nvSpPr>
          <p:cNvPr id="6" name="Freeform 9"/>
          <p:cNvSpPr/>
          <p:nvPr/>
        </p:nvSpPr>
        <p:spPr bwMode="auto">
          <a:xfrm>
            <a:off x="4172005" y="3345814"/>
            <a:ext cx="1909560" cy="1859859"/>
          </a:xfrm>
          <a:custGeom>
            <a:gdLst>
              <a:gd name="T0" fmla="*/ 275 w 913"/>
              <a:gd name="T1" fmla="*/ 0 h 735"/>
              <a:gd name="T2" fmla="*/ 636 w 913"/>
              <a:gd name="T3" fmla="*/ 0 h 735"/>
              <a:gd name="T4" fmla="*/ 637 w 913"/>
              <a:gd name="T5" fmla="*/ 0 h 735"/>
              <a:gd name="T6" fmla="*/ 638 w 913"/>
              <a:gd name="T7" fmla="*/ 0 h 735"/>
              <a:gd name="T8" fmla="*/ 911 w 913"/>
              <a:gd name="T9" fmla="*/ 273 h 735"/>
              <a:gd name="T10" fmla="*/ 913 w 913"/>
              <a:gd name="T11" fmla="*/ 735 h 735"/>
              <a:gd name="T12" fmla="*/ 677 w 913"/>
              <a:gd name="T13" fmla="*/ 557 h 735"/>
              <a:gd name="T14" fmla="*/ 275 w 913"/>
              <a:gd name="T15" fmla="*/ 550 h 735"/>
              <a:gd name="T16" fmla="*/ 0 w 913"/>
              <a:gd name="T17" fmla="*/ 275 h 735"/>
              <a:gd name="T18" fmla="*/ 275 w 913"/>
              <a:gd name="T19" fmla="*/ 0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913" h="735">
                <a:moveTo>
                  <a:pt x="275" y="0"/>
                </a:moveTo>
                <a:cubicBezTo>
                  <a:pt x="636" y="0"/>
                  <a:pt x="636" y="0"/>
                  <a:pt x="636" y="0"/>
                </a:cubicBezTo>
                <a:cubicBezTo>
                  <a:pt x="636" y="0"/>
                  <a:pt x="637" y="0"/>
                  <a:pt x="637" y="0"/>
                </a:cubicBezTo>
                <a:cubicBezTo>
                  <a:pt x="637" y="0"/>
                  <a:pt x="638" y="0"/>
                  <a:pt x="638" y="0"/>
                </a:cubicBezTo>
                <a:cubicBezTo>
                  <a:pt x="789" y="0"/>
                  <a:pt x="911" y="122"/>
                  <a:pt x="911" y="273"/>
                </a:cubicBezTo>
                <a:cubicBezTo>
                  <a:pt x="911" y="424"/>
                  <a:pt x="913" y="735"/>
                  <a:pt x="913" y="735"/>
                </a:cubicBezTo>
                <a:cubicBezTo>
                  <a:pt x="913" y="735"/>
                  <a:pt x="844" y="582"/>
                  <a:pt x="677" y="557"/>
                </a:cubicBezTo>
                <a:cubicBezTo>
                  <a:pt x="656" y="554"/>
                  <a:pt x="275" y="550"/>
                  <a:pt x="275" y="550"/>
                </a:cubicBezTo>
                <a:cubicBezTo>
                  <a:pt x="123" y="550"/>
                  <a:pt x="0" y="427"/>
                  <a:pt x="0" y="275"/>
                </a:cubicBezTo>
                <a:cubicBezTo>
                  <a:pt x="0" y="123"/>
                  <a:pt x="123" y="0"/>
                  <a:pt x="275" y="0"/>
                </a:cubicBezTo>
              </a:path>
            </a:pathLst>
          </a:custGeom>
          <a:solidFill>
            <a:srgbClr val="525253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en-AU" sz="2400">
              <a:solidFill>
                <a:schemeClr val="lt1"/>
              </a:solidFill>
              <a:sym typeface="+mn-lt"/>
            </a:endParaRPr>
          </a:p>
        </p:txBody>
      </p:sp>
      <p:sp>
        <p:nvSpPr>
          <p:cNvPr id="8" name="Freeform 10"/>
          <p:cNvSpPr/>
          <p:nvPr/>
        </p:nvSpPr>
        <p:spPr bwMode="auto">
          <a:xfrm>
            <a:off x="6118187" y="3348429"/>
            <a:ext cx="2406568" cy="2341171"/>
          </a:xfrm>
          <a:custGeom>
            <a:gdLst>
              <a:gd name="T0" fmla="*/ 1020384 w 1151"/>
              <a:gd name="T1" fmla="*/ 0 h 926"/>
              <a:gd name="T2" fmla="*/ 442928 w 1151"/>
              <a:gd name="T3" fmla="*/ 0 h 926"/>
              <a:gd name="T4" fmla="*/ 441659 w 1151"/>
              <a:gd name="T5" fmla="*/ 0 h 926"/>
              <a:gd name="T6" fmla="*/ 440390 w 1151"/>
              <a:gd name="T7" fmla="*/ 0 h 926"/>
              <a:gd name="T8" fmla="*/ 3807 w 1151"/>
              <a:gd name="T9" fmla="*/ 529890 h 926"/>
              <a:gd name="T10" fmla="*/ 0 w 1151"/>
              <a:gd name="T11" fmla="*/ 1422256 h 926"/>
              <a:gd name="T12" fmla="*/ 378202 w 1151"/>
              <a:gd name="T13" fmla="*/ 1079747 h 926"/>
              <a:gd name="T14" fmla="*/ 1020384 w 1151"/>
              <a:gd name="T15" fmla="*/ 1064388 h 926"/>
              <a:gd name="T16" fmla="*/ 1460774 w 1151"/>
              <a:gd name="T17" fmla="*/ 532962 h 926"/>
              <a:gd name="T18" fmla="*/ 1020384 w 1151"/>
              <a:gd name="T19" fmla="*/ 0 h 92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1151"/>
              <a:gd name="T31" fmla="*/ 0 h 926"/>
              <a:gd name="T32" fmla="*/ 1151 w 1151"/>
              <a:gd name="T33" fmla="*/ 926 h 926"/>
            </a:gdLst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1151" h="924">
                <a:moveTo>
                  <a:pt x="804" y="0"/>
                </a:moveTo>
                <a:cubicBezTo>
                  <a:pt x="349" y="0"/>
                  <a:pt x="349" y="0"/>
                  <a:pt x="349" y="0"/>
                </a:cubicBezTo>
                <a:cubicBezTo>
                  <a:pt x="349" y="0"/>
                  <a:pt x="348" y="0"/>
                  <a:pt x="348" y="0"/>
                </a:cubicBezTo>
                <a:cubicBezTo>
                  <a:pt x="348" y="0"/>
                  <a:pt x="347" y="0"/>
                  <a:pt x="347" y="0"/>
                </a:cubicBezTo>
                <a:cubicBezTo>
                  <a:pt x="157" y="0"/>
                  <a:pt x="3" y="154"/>
                  <a:pt x="3" y="345"/>
                </a:cubicBezTo>
                <a:cubicBezTo>
                  <a:pt x="3" y="535"/>
                  <a:pt x="0" y="926"/>
                  <a:pt x="0" y="926"/>
                </a:cubicBezTo>
                <a:cubicBezTo>
                  <a:pt x="0" y="926"/>
                  <a:pt x="88" y="734"/>
                  <a:pt x="298" y="703"/>
                </a:cubicBezTo>
                <a:cubicBezTo>
                  <a:pt x="325" y="699"/>
                  <a:pt x="804" y="693"/>
                  <a:pt x="804" y="693"/>
                </a:cubicBezTo>
                <a:cubicBezTo>
                  <a:pt x="996" y="693"/>
                  <a:pt x="1151" y="538"/>
                  <a:pt x="1151" y="347"/>
                </a:cubicBezTo>
                <a:cubicBezTo>
                  <a:pt x="1151" y="155"/>
                  <a:pt x="996" y="0"/>
                  <a:pt x="804" y="0"/>
                </a:cubicBezTo>
              </a:path>
            </a:pathLst>
          </a:custGeom>
          <a:solidFill>
            <a:srgbClr val="1D42E1"/>
          </a:solidFill>
          <a:ln>
            <a:noFill/>
          </a:ln>
          <a:effectLst>
            <a:outerShdw blurRad="101600" dist="139700" dir="4200000" algn="tl" rotWithShape="0">
              <a:srgbClr val="1D42E1">
                <a:alpha val="1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en-AU" sz="2400">
              <a:solidFill>
                <a:schemeClr val="lt1"/>
              </a:solidFill>
              <a:sym typeface="+mn-lt"/>
            </a:endParaRPr>
          </a:p>
        </p:txBody>
      </p:sp>
      <p:sp>
        <p:nvSpPr>
          <p:cNvPr id="11" name="文本框 70"/>
          <p:cNvSpPr txBox="1"/>
          <p:nvPr/>
        </p:nvSpPr>
        <p:spPr>
          <a:xfrm>
            <a:off x="6550445" y="2314566"/>
            <a:ext cx="10476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bg1"/>
                </a:solidFill>
                <a:cs typeface="+mn-ea"/>
                <a:sym typeface="+mn-lt"/>
              </a:rPr>
              <a:t>关键词</a:t>
            </a:r>
            <a:endParaRPr lang="zh-CN" altLang="en-US" sz="16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2" name="文本框 70"/>
          <p:cNvSpPr txBox="1"/>
          <p:nvPr/>
        </p:nvSpPr>
        <p:spPr>
          <a:xfrm>
            <a:off x="4602959" y="3909167"/>
            <a:ext cx="10476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bg1"/>
                </a:solidFill>
                <a:cs typeface="+mn-ea"/>
                <a:sym typeface="+mn-lt"/>
              </a:rPr>
              <a:t>关键词</a:t>
            </a:r>
            <a:endParaRPr lang="zh-CN" altLang="en-US" sz="16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3" name="文本框 70"/>
          <p:cNvSpPr txBox="1"/>
          <p:nvPr/>
        </p:nvSpPr>
        <p:spPr>
          <a:xfrm>
            <a:off x="6797645" y="4106466"/>
            <a:ext cx="10476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bg1"/>
                </a:solidFill>
                <a:cs typeface="+mn-ea"/>
                <a:sym typeface="+mn-lt"/>
              </a:rPr>
              <a:t>关键词</a:t>
            </a:r>
            <a:endParaRPr lang="zh-CN" altLang="en-US" sz="1600">
              <a:solidFill>
                <a:schemeClr val="bg1"/>
              </a:solidFill>
              <a:cs typeface="+mn-ea"/>
              <a:sym typeface="+mn-lt"/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8079678" y="2088282"/>
            <a:ext cx="2859096" cy="811754"/>
            <a:chOff x="-94764" y="1931934"/>
            <a:chExt cx="2859096" cy="811754"/>
          </a:xfrm>
        </p:grpSpPr>
        <p:sp>
          <p:nvSpPr>
            <p:cNvPr id="15" name="文本框 14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16" name="文本框 15"/>
            <p:cNvSpPr txBox="1"/>
            <p:nvPr/>
          </p:nvSpPr>
          <p:spPr>
            <a:xfrm>
              <a:off x="-94764" y="19319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1252333" y="2088282"/>
            <a:ext cx="2880264" cy="811754"/>
            <a:chOff x="-94764" y="1931934"/>
            <a:chExt cx="2880264" cy="811754"/>
          </a:xfrm>
        </p:grpSpPr>
        <p:sp>
          <p:nvSpPr>
            <p:cNvPr id="18" name="文本框 17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549933" y="19319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1224270" y="3698205"/>
            <a:ext cx="2880264" cy="811754"/>
            <a:chOff x="-94764" y="1931934"/>
            <a:chExt cx="2880264" cy="811754"/>
          </a:xfrm>
        </p:grpSpPr>
        <p:sp>
          <p:nvSpPr>
            <p:cNvPr id="21" name="文本框 20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22" name="文本框 21"/>
            <p:cNvSpPr txBox="1"/>
            <p:nvPr/>
          </p:nvSpPr>
          <p:spPr>
            <a:xfrm>
              <a:off x="549933" y="19319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8586777" y="3840239"/>
            <a:ext cx="2859096" cy="811754"/>
            <a:chOff x="-94764" y="1931934"/>
            <a:chExt cx="2859096" cy="811754"/>
          </a:xfrm>
        </p:grpSpPr>
        <p:sp>
          <p:nvSpPr>
            <p:cNvPr id="24" name="文本框 23"/>
            <p:cNvSpPr txBox="1"/>
            <p:nvPr/>
          </p:nvSpPr>
          <p:spPr>
            <a:xfrm>
              <a:off x="-94764" y="2190603"/>
              <a:ext cx="2859096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根据个人需求在此处输入文档内容，输入相关所需文字内容，建议与标题相关尽量简洁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-94764" y="19319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/>
                </a:solidFill>
                <a:sym typeface="HarmonyOS Sans SC Light" panose="00000400000000000000" pitchFamily="2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https://d.book118.com/856142212151010030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51PPT模板网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2ipaqsc">
      <a:majorFont>
        <a:latin typeface="HarmonyOS Sans SC Light"/>
        <a:ea typeface="阿里巴巴普惠体 2.0 55 Regular"/>
        <a:cs typeface="Arial"/>
      </a:majorFont>
      <a:minorFont>
        <a:latin typeface="HarmonyOS Sans SC Light"/>
        <a:ea typeface="阿里巴巴普惠体 2.0 55 Regular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gradFill>
          <a:gsLst>
            <a:gs pos="0">
              <a:schemeClr val="bg1"/>
            </a:gs>
            <a:gs pos="87000">
              <a:srgbClr val="1D42E1"/>
            </a:gs>
          </a:gsLst>
          <a:lin ang="0" scaled="1"/>
        </a:gradFill>
        <a:ln>
          <a:noFill/>
        </a:ln>
        <a:effectLst>
          <a:outerShdw blurRad="101600" dist="139700" dir="4200000" algn="tl" rotWithShape="0">
            <a:srgbClr val="1D42E1">
              <a:alpha val="16000"/>
            </a:srgbClr>
          </a:outerShdw>
        </a:effectLst>
      </a:spPr>
      <a:bodyPr wrap="square" rtlCol="0" anchor="ctr">
        <a:noAutofit/>
      </a:bodyPr>
      <a:lstStyle>
        <a:defPPr algn="ctr">
          <a:defRPr sz="2400" dirty="0">
            <a:sym typeface="+mn-lt"/>
          </a:defRPr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HarmonyOS Sans SC Light</vt:lpstr>
      <vt:lpstr>阿里巴巴普惠体 2.0 55 Regular</vt:lpstr>
      <vt:lpstr>阿里巴巴普惠体 2.0 115 Black</vt:lpstr>
      <vt:lpstr>MiSans Semibold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2024-08-28T20:11:31.277</cp:lastPrinted>
  <dcterms:created xsi:type="dcterms:W3CDTF">2024-08-28T12:11:31Z</dcterms:created>
  <dcterms:modified xsi:type="dcterms:W3CDTF">2024-08-28T12:11:36Z</dcterms:modified>
</cp:coreProperties>
</file>