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A107F-70AA-455E-977A-DF2999D41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ED9FF-0891-477E-98A0-95472C68D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A8594-5F9B-4855-B88C-591838A2E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1DDBF-A57F-4A53-8DB4-FCFB69C92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01D148-2442-429A-8548-F0823E3F8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7ED7EB-7F64-443B-8157-D9158C147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164552-0D43-4AB6-BBB7-A1A5CA267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446A0-78AE-4107-90C1-AAC4CE8AD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CCC45-AE2D-4976-B712-2B731E2B8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3457A-7811-427F-A664-453E19460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BE933-465E-4EA9-97C3-6C4F4B38E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440520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怎样做出漂亮的护理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学习护理技巧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选择合适的护理产品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日常护理与特殊护理相结合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了解护理的基本原则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清洁是皮肤护理的基础，只有清洁干净的皮肤才能更好地吸收后续的护肤品，并预防毛孔堵塞和粉刺等问题。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选择适合自己肤质的洁面产品，每天早晚使用温水和洁面产品彻底清洁面部，注意不要用力搓揉脸部。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定期使用深层清洁面膜或去角质产品，以去除死皮细胞和多余油脂，促进肌肤新陈代谢。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皮肤保持湿润可以预防干燥、脱屑和细纹等问题，使肌肤更加光滑细腻。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选择适合自己肤质的保湿产品，每天早晚使用，注意不要使用过多，以免造成肌肤负担。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定期做保湿面膜，以补充肌肤所需的水分和营养。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保持湿润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使用适合自己肤质的防晒霜，并确保每天涂抹足够量，特别是在户外活动时需要每两小时重新涂抹一次。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选择含有抗氧化成分的护肤品，如维生素C、维生素E、绿茶提取物等，以帮助抵抗自由基的损害。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2514" b="2251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防晒是预防皮肤老化和晒伤的关键，而抗氧化则可以减少自由基对皮肤的损害，延缓皮肤衰老。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防晒与抗氧化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学习护理技巧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掌握正确的洁面方法是保持肌肤健康的第一步，可以有效清除污垢和多余油脂，为后续护肤打下良好基础。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使用温水湿润脸部，取适量洁面产品于掌心搓揉出泡沫，轻轻按摩脸部，尤其是T字区域，然后用清水冲洗干净。注意选择适合自己肤质的洁面产品，避免过度清洁导致肌肤干燥。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正确的洁面方法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48" b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面膜是快速补水和营养的有效途径，掌握正确的使用方法可以充分发挥面膜的功效，使肌肤更加水润、有光泽。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脸部后，取出面膜展开并敷于面部，尽量使面膜纸与面部贴合，避免有气泡产生。敷面膜的时间一般为15-20分钟，期间可以轻轻按摩面部以促进吸收。敷完后取下面膜，用清水冲洗脸部，再进行后续护肤步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正确的面膜使用方法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1039" r="1103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适当的按摩可以促进血液循环、淋巴回流，有助于消除水肿、缓解疲劳，同时还能促进护肤品的吸收。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按摩时使用指腹或专业按摩工具，采用轻柔、均匀的力度进行按摩。一般从下往上、从内往外进行按摩，注意避开眼周和嘴角区域。按摩时间不宜过长，以免过度刺激肌肤。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正确的按摩手法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选择合适的护理产品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https://d.book118.com/856144052005010102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2024-09-26T17:32:42.450</cp:lastPrinted>
  <dcterms:created xsi:type="dcterms:W3CDTF">2024-09-26T09:32:42Z</dcterms:created>
  <dcterms:modified xsi:type="dcterms:W3CDTF">2024-09-26T09:32:44Z</dcterms:modified>
</cp:coreProperties>
</file>