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D731990-0ECC-4C42-A77C-E263E380D5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B6CEA9-1505-4594-87AF-55EBB931C0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AD383D2-541A-4D23-9AE6-20B9EF33BA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39EFFC5-31AB-4297-99D5-BFE6D086D0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E5E31F5-80E8-4446-B515-77791BB7A8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1E02D47-C2F4-4B98-9B5A-4A12BC8121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1B07294-6C4F-427D-A763-098BA9DB5C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6AF5725-1ACB-4341-B483-A8530BA5EF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3370EC0-D614-4FA7-93E8-E2AF16824F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9984B25-B79D-4477-87B5-D8B17778F5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A382D0-1290-4D11-9365-6FACA84A10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56145205151010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625811" y="1717202"/>
            <a:ext cx="6025042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图书馆个人工作计划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工作背景与目标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读者服务提升计划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资源建设与管理方案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数字化与信息化建设举措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学术研究与交流计划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个人能力提升与培训计划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工作背景与目标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5841" b="2584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7582" b="27582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图书馆现状及发展趋势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数字化与网络化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随着信息技术的发展，图书馆正逐渐实现数字化和网络化，提供更多电子资源和在线服务。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空间再造与服务创新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图书馆作为公共空间，正在探索空间再造和服务创新，以满足读者多元化需求。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智能化与个性化服务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借助人工智能、大数据等技术，图书馆能够提供更智能化和个性化的服务。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专业知识与技能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具备图书馆学、信息科学等相关专业知识和技能，能够为读者提供专业的指导和帮助。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团队合作与沟通能力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与团队成员紧密合作，共同完成图书馆各项工作，同时具备良好的沟通能力，与读者保持良好的互动。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图书馆员角色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作为图书馆员，需要负责图书管理、读者服务、活动组织等工作。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个人工作职责与定位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通过不断学习和提升，提高个人服务质量和效率，为读者提供更加优质的服务。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提高服务质量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积极参与图书馆的创新和发展工作，提出建设性意见和建议，推动图书馆事业的进步。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推动创新发展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通过开展阅读推广、信息素养教育等活动，培养读者的阅读兴趣和素养，提高读者的信息获取和利用能力。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培养读者素养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目标设定与期望成果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读者服务提升计划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减少不必要的借阅步骤，如推行自助借还书机，使读者能够更快速地完成借阅。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简化借阅手续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提高图书检索效率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推行预约借书服务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优化图书馆网站和OPAC系统，使读者能够更方便地查找所需图书。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允许读者在线预约图书，减少等待时间和提高借阅成功率。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优化借阅流程，提高借阅效率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邀请专家学者举办各类主题的讲座和研讨会，为读者提供学习和交流的平台。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举办讲座和研讨会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如读书分享会、阅读挑战等，激发读者的阅读兴趣和参与度。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开展阅读推广活动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结合节日、纪念日等时点，策划相关主题的文化展览，丰富读者的文化生活。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举办文化展览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定期举办读者活动，增强互动性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提高咨询人员素质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加强对咨询人员的培训和管理，提高其专业素养和服务意识。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完善咨询服务体系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设立专门的咨询台或在线咨询平台，为读者提供及时、准确的解答和帮助。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提供个性化服务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针对不同读者的需求和特点，提供个性化的阅读推荐和指导服务。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t="16667" b="16667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t="16667" b="16667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t="16667" b="16667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加强读者咨询服务，提供专业指导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资源建设与管理方案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通过竞标、合作等多种方式选择优质供应商，确保图书采购的多样性和全面性。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多元化采购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定期开展读者需求调研，了解读者阅读需求和兴趣点，为图书采购提供数据支持。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需求调研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针对不同学科领域，制定合理的图书采购比例，确保馆藏资源的学科均衡性。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学科覆盖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完善图书采购策略，丰富馆藏资源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490" r="2490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图书分类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按照中图分类法对馆藏图书进行合理分类，方便读者查找和借阅。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资源更新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定期更新老旧、破损图书，保持馆藏资源的时效性和可用性。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数据备份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对图书馆管理系统及数据进行定期备份，确保数据安全。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定期对馆藏资源进行整理和维护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https://d.book118.com/856145205151010045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79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2024-09-14T13:42:17.282</cp:lastPrinted>
  <dcterms:created xsi:type="dcterms:W3CDTF">2024-09-14T05:42:17Z</dcterms:created>
  <dcterms:modified xsi:type="dcterms:W3CDTF">2024-09-14T05:42:19Z</dcterms:modified>
</cp:coreProperties>
</file>