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74394-8C59-4E7A-9F63-8D1E50D2E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CC544-9A67-4092-9C5D-E526D8D13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1064A-397F-4786-86AC-710AA2A5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89339-E915-4A3B-9EE4-DC8926D0C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B0711-93DB-4EF6-A233-EFBA07A3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E1E16-ED33-4FA4-815A-A7D4864AA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4686C-CBDF-40D7-A521-1228CE88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DA73E-5922-4A75-8CE1-7297DA93D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59264-7848-434E-B67E-9A3664F01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AE0D9-123D-4F48-BA60-1A391057D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22281-1CDC-4856-AF99-70FCC72D0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4521200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机关事务管理中决策力和执行力的实现课件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决策力与执行力概述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机关事务管理中决策力实现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机关事务管理中执行力提升途径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案例分析：成功实现决策力和执行力案例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挑战与对策：如何克服决策力和执行力障碍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总结与展望：提高机关事务管理水平，推动政府效能革命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决策力与执行力概述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22" r="318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277" r="362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指决策者在面临复杂情境时，通过收集信息、分析判断、权衡利弊，最终做出合理决策的能力。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指执行者在明确任务和目标后，通过制定计划、组织资源、实施行动，确保任务按时、按质、按量完成的能力。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决策力与执行力定义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25" b="132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决策力为执行力提供方向和目标，执行力则是决策力得以实现的关键。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优秀的决策力可以推动执行力提升，而高效的执行力又可以为更好的决策提供实践基础。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决策力与执行力关系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相互促进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相互依存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决策力和执行力共同作用于组织目标的实现过程，是组织成功的关键因素。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实现组织目标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提升管理效能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强化决策力和执行力有助于优化管理流程，提高管理效能。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面对不断变化的内外部环境，强大的决策力和执行力有助于组织快速应对和调整。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决策力与执行力重要性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机关事务管理中决策力实现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遵循科学决策原则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坚持实事求是、客观公正、系统分析、民主参与、依法决策等原则，确保决策的科学性和可行性。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运用现代决策方法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采用定性与定量相结合、多目标决策分析、风险型决策等方法，提高决策的科学性和准确性。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科学决策原则和方法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建立民主参与机制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通过公开征求意见、召开听证会、组织座谈会等方式，广泛听取利益相关方和社会公众的意见和建议，增强决策的民主性和透明度。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实行专家咨询制度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建立专家库，邀请相关领域专家参与决策咨询，发挥专家在决策中的专业优势，提高决策的科学性和专业性。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民主参与和专家咨询制度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对决策可能带来的经济、社会、环境等风险进行全面评估，识别潜在风险源和风险点，为制定风险应对策略提供依据。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根据风险评估结果，制定针对性的风险应对策略和预案，明确应对措施、责任主体和时限要求，确保风险得到有效控制。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风险评估与预案制定机制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机关事务管理中执行力提升途径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通过培训、宣传等方式，提高员工对职责的认识和重视程度。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167" r="4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责任意识培养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鼓励员工在面对困难时不推诿、不退缩，勇于承担责任和挑战。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担当精神倡导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运用实际案例，引导员工从成功和失败案例中汲取经验教训，强化责任意识。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案例分析教学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强化责任意识和担当精神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https://d.book118.com/856145212002010031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2024-08-29T09:14:53.118</cp:lastPrinted>
  <dcterms:created xsi:type="dcterms:W3CDTF">2024-08-29T01:14:53Z</dcterms:created>
  <dcterms:modified xsi:type="dcterms:W3CDTF">2024-08-29T01:14:54Z</dcterms:modified>
</cp:coreProperties>
</file>