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5E949-D7A4-40E6-A890-E7A846700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70562-9DC3-4E18-B734-BFDC909DD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939ED-C7FA-4B38-847B-DED884EF1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0117F-02D0-4446-8F1E-B17C4C20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22F7E-6D0C-4C76-A2D0-BBEE8D217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740C5-54BE-4AE7-805A-DF7724463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738249-5549-4C36-BE17-C8B6EEC43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EB6B0-E283-4664-B218-BF771C62E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F0065-8F13-4B72-8989-BD60E1AE4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9F8F1-C6BB-48E9-A5F8-DF1EE6019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946F1-216B-45E9-98E4-12A445BC2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4522223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护理考编面试题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护理教育与科研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面试技巧与注意事项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护理学的基本概念是护理考编面试的重要考点，包括护理学的定义、发展历程和基本原则等。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研究维护、促进和恢复人类健康的学科，其发展历程经历了多个阶段，包括实用护理、科学护理、整体护理等。护理学的基本原则包括人的整体性、自主性、社会性和文化性，强调以病人为中心，提供全面、专业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护理工作的基本职责是护理考编面试的重要考点，包括提供专业护理、协助医生工作、照顾患者生活等。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医疗保健体系的重要组成部分，其基本职责包括提供专业护理，如病情监测、治疗配合、药物管理等；协助医生工作，如执行医嘱、向医生报告患者情况等；以及照顾患者生活，如饮食管理、卫生清洁、心理疏导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护理工作的基本职责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护理工作的基本要求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护理工作的基本要求是护理考编面试的重要考点，包括专业素质、沟通能力、团队协作能力等。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需要具备专业素质，如扎实的理论基础、熟练的操作技能、敏锐的观察力等；良好的沟通能力，如与患者及其家属有效沟通、与医生和其他医护人员交流等；以及团队协作能力，如与其他医护人员协作、共同完成诊疗任务等。同时，还需要具备高度的责任心和职业道德，关注患者的身心健康，为患者提供优质的护理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基础护理技能是护理工作中最基本的需求，也是评价一个护士综合素质的重要指标之一。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基础护理技能包括测量生命体征、口腔护理、皮肤护理、鼻饲、导尿、灌肠等。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考生需要熟练掌握这些基础护理技能的操作流程和注意事项，能够独立完成操作，并具备应对突发情况的能力。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急救护理技能包括心肺复苏、急救药品使用、急救器械操作等。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考生需要熟练掌握急救护理技能的操作流程和注意事项，能够迅速应对紧急情况，为患者争取宝贵的抢救时间。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急救护理技能是评价一个护士应急能力和专业水平的重要标准之一。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康复护理技能包括康复锻炼指导、康复器械使用、康复护理措施等。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考生需要了解康复护理技能的操作流程和注意事项，能够为患者提供有效的康复护理服务，促进患者的康复进程。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康复护理技能是评价一个护士专业水平和职业素养的重要标准之一。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提供保暖措施，遵医嘱用药，保持室内空气流通，鼓励患者多休息。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定期监测血压，指导患者合理饮食，适量运动，避免情绪波动。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控制饮食，监测血糖，指导患者正确使用胰岛素和降糖药。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保持呼吸道通畅，遵医嘱用药，观察病情变化，预防并发症。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常见疾病的护理实践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密切监测生命体征，及时处理病情变化，确保病人安全。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关注老年人的心理需求，提供生活护理和心理支持。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采用儿童友好型护理措施，关注患儿的生长发育需求。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儿童病人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提供孕期保健和产后护理，关注母婴健康。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特殊病人的护理实践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https://d.book118.com/856145222235010042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2024-09-10T14:48:20.191</cp:lastPrinted>
  <dcterms:created xsi:type="dcterms:W3CDTF">2024-09-10T06:48:20Z</dcterms:created>
  <dcterms:modified xsi:type="dcterms:W3CDTF">2024-09-10T06:48:22Z</dcterms:modified>
</cp:coreProperties>
</file>