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691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23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6A201-E828-467E-A874-CF0291C8E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2886D-EC91-4F7E-B4D7-C3EB3B083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6AC54-191C-45F7-AB77-1A0204AA0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9C64E-6205-493B-8CAF-C1FFC69C2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24DD41-25C5-4A33-88A8-A43373013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963CAD-5D21-4C11-9182-90F204D9E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B91B24-E627-4194-9F62-5BEA783DB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76762-D5BF-425C-9BE2-8A5E8B488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01271-1F19-4E1A-87DB-F2B7FC72F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4426B-8C65-41E2-B49B-E089E6ADE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24AA0-9446-4705-B03D-D8D39E032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681" r:id="rId2"/>
    <p:sldLayoutId id="2147488682" r:id="rId3"/>
    <p:sldLayoutId id="2147488683" r:id="rId4"/>
    <p:sldLayoutId id="2147488684" r:id="rId5"/>
    <p:sldLayoutId id="2147488685" r:id="rId6"/>
    <p:sldLayoutId id="2147488686" r:id="rId7"/>
    <p:sldLayoutId id="2147488687" r:id="rId8"/>
    <p:sldLayoutId id="2147488688" r:id="rId9"/>
    <p:sldLayoutId id="2147488689" r:id="rId10"/>
    <p:sldLayoutId id="214748869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511141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1515"/>
          </a:bodyPr>
          <a:lstStyle/>
          <a:p>
            <a:r>
              <a:rPr lang="zh-CN" altLang="en-US"/>
              <a:t>三年级下册语文课件语文园地二(人教部编版)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语文园地二概述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语文园地二内容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语文园地二教学方法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语文园地二教学案例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语文园地二教学建议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https://d.book118.com/856151114121010034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三年级下册语文课件语文园地二(人教部编版)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2024-09-03T17:34:10.878</cp:lastPrinted>
  <dcterms:created xsi:type="dcterms:W3CDTF">2024-09-03T09:34:10Z</dcterms:created>
  <dcterms:modified xsi:type="dcterms:W3CDTF">2024-09-03T09:34:13Z</dcterms:modified>
</cp:coreProperties>
</file>