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3524C-2C10-4F7A-8CDE-085E1418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1DCE7-75C9-4E57-8B63-8C63F791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481E4-DFBC-4581-8A78-9699F79C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4699-22F7-4DEF-82B3-7B51E907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419C6-6F26-40EC-9BC8-D69C7CF1E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2E1F4-D116-4B05-8929-011B5B1E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6FC1F-5C81-47D6-A6D9-7157C64A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B70CF-FECE-4980-A1B5-BD8ABF67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AA9E8-57FF-4683-ACF8-AC474681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3FBAF-26AE-4997-961C-511EF548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C093C-73A6-46FB-A615-97B90A8A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2121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服装企业网络营销的策略与实践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随着互联网的普及和电子商务的快速发展，越来越多的服装企业开始重视网络营销，将其作为开拓市场、提高品牌知名度和销售额的重要手段。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传统服装营销模式受到挑战，网络营销成为企业转型升级的必经之路。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深入了解网络营销的策略和方法，有助于企业更好地把握市场趋势，满足消费者需求，实现可持续发展。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研究服装企业网络营销的优势，有助于企业更好地运用互联网平台，提高营销效果和市场竞争力。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50" r="32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服装企业网络营销是指利用互联网平台，通过各种在线手段进行品牌推广、产品销售和客户关系管理等一系列营销活动。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网络营销具有全球性、互动性、个性化、低成本等特点，能够实现精准定位和定向推广，提高营销效果和客户满意度。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网络营销能够突破地域限制，拓展新的销售渠道和市场空间，增加企业销售额和市场份额。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通过网络营销的推广和宣传，能够提高品牌知名度和美誉度，增强消费者对品牌的认知和信任。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网络营销的成本相对较低，能够减少传统营销方式的成本和人力投入，提高企业的盈利能力和竞争力。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早期的网络营销以简单的网站宣传和广告投放为主，缺乏互动性和个性化。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随着互联网技术的不断发展和普及，服装企业开始运用社交媒体、搜索引擎优化（SEO）、电子邮件营销等多样化手段进行网络营销。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如今，服装企业网络营销已经进入成熟阶段，更加注重个性化、数据分析和客户体验，实现精准定位和定向推广。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服装企业网络营销的优势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网络营销可以通过数据分析、自动化营销工具等方式提高营销效率，降低营销成本。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减少实体店面的租赁和装修成本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通过网络营销，企业可以避免高昂的店面租金和装修费用，降低固定成本。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通过网络销售，企业可以根据实时订单进行生产，减少库存积压，降低库存成本。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降低成本，提高效率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网络营销不仅可以作为独立销售渠道，还可以与实体店面、电商平台等其他销售渠道相结合，增加销售机会。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通过网络营销，企业可以打破地域限制，将产品推向全球市场，提高国际竞争力。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覆盖更广泛的目标客户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通过网络营销，企业可以将产品推广到更广泛的地区和目标客户群体，扩大市场份额。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扩大市场，增加销售渠道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通过网络营销活动、品牌故事等方式，塑造独特的品牌形象，提高品牌知名度。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通过网络营销，企业可以快速获取市场反馈，不断优化产品和服务，提高品牌竞争力。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通过个性化营销、会员制度等方式，建立品牌忠诚度，提高客户复购率。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提高品牌知名度，增强竞争力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根据客户的购买历史、偏好等信息，进行个性化推荐，提高客户满意度。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提供定制化服务，满足客户的个性化需求，提升用户体验。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通过网络营销，企业可以与客户进行实时互动，及时了解客户需求和反馈，提高客户满意度。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实现个性化营销，提升用户体验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https://d.book118.com/856152121221010100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2024-09-25T02:40:45.776</cp:lastPrinted>
  <dcterms:created xsi:type="dcterms:W3CDTF">2024-09-24T18:40:45Z</dcterms:created>
  <dcterms:modified xsi:type="dcterms:W3CDTF">2024-09-24T18:40:47Z</dcterms:modified>
</cp:coreProperties>
</file>