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0028C-1395-4BB5-BEA9-950D9F2D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F64D0-0642-4DAA-802B-364D6BA9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ADD9E-100A-4B11-A023-9AFA03E9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6E826-2808-41BC-AF54-11683F43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946E9-FE28-48B7-9BA7-7F9E7EFC3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144C5-207F-4930-931D-D41739F1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25DF3-80B3-4F8A-81C0-C3EE9F32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C177B-9C7F-46F9-8CA5-37D319F3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062D5-5DB3-479F-94D2-866AF5B3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EDFB7-6B54-4796-B80D-F0F3DAB8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B458-EBD7-4DBC-8E70-DA88C495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3141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食品行业项目风险管理方案培训课件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食品行业项目风险应对策略制定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食品行业项目风险监控与报告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食品行业项目风险管理实践分享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风险是指在项目执行过程中，由于各种不确定性因素导致项目目标无法实现的可能性。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根据风险来源和影响范围，可分为技术风险、市场风险、管理风险、财务风险等。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通过识别、评估和控制风险，可以降低项目失败的可能性，提高项目成功率。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风险管理有助于决策者更全面地了解项目情况，制定更科学合理的决策。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通过风险管理，可以合理分配资源，减少浪费，提高资源利用效率。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保障项目成功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食品行业涉及消费者健康和生命安全，一旦出现食品安全问题，将对企业声誉和经济效益造成严重影响。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食品行业受政策法规影响较大，政策调整或法规变更可能对项目造成不利影响。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食品市场竞争激烈，市场变化快速，企业需要不断创新和调整策略以保持竞争优势。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食品行业供应链复杂，涉及原材料采购、生产、物流等多个环节，任何一个环节出现问题都可能影响项目进展。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食品行业项目风险特点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将风险按照发生概率和影响程度进行分类，识别出高风险因素。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通过分析项目的优势、劣势、机会和威胁，识别与项目相关的风险。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分析历史上著名的食品安全事件，如三聚氰胺事件、瘦肉精事件等，总结其中的风险因素和教训。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探讨供应链中断对项目的影响，如原材料供应不足、运输延误等，以及相应的应对措施。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分析市场需求变化对项目的影响，如消费者偏好改变、新产品涌现等，以及项目如何应对这些变化。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风险识别注意事项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在风险识别过程中，应尽可能全面地考虑各种潜在的风险因素，包括技术、市场、管理、政策等各个方面。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对于识别出的风险因素，应进行准确的描述和分类，以便后续的风险评估和处理。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风险识别应贯穿项目的整个生命周期，及时发现并处理新出现的风险因素。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鼓励项目团队成员积极参与风险识别工作，充分利用他们的专业知识和经验。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食品行业项目风险评估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利用专家经验、知识和判断力，对项目风险进行识别、分析和评价。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运用模糊数学理论，将风险因素进行量化处理，综合考虑多种因素，得出风险等级。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将风险事件发生的概率和后果严重程度分别作为矩阵的行和列，通过矩阵运算得出风险等级。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风险事件发生的概率和后果严重程度均较低，对项目影响较小。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风险事件发生的概率或后果严重程度中等，需要采取一定措施进行防范和控制。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风险事件发生的概率和后果严重程度均较高，对项目影响较大，需采取严格措施进行管理和控制。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https://d.book118.com/856153141005010045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2024-09-13T16:44:14.867</cp:lastPrinted>
  <dcterms:created xsi:type="dcterms:W3CDTF">2024-09-13T08:44:14Z</dcterms:created>
  <dcterms:modified xsi:type="dcterms:W3CDTF">2024-09-13T08:44:17Z</dcterms:modified>
</cp:coreProperties>
</file>