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51149-F70F-441B-AA42-148CC407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62CAD-5176-4394-BE63-E3D7783F0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17D4-6EF6-42C4-BC05-74327577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682ED-20D9-4515-9A32-A33AD0CE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F8A21-F2EC-412B-ADD7-5D2D87466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C2C75-33A5-4168-A85B-5972209B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784C6-AF22-4F3A-BE35-8EDAA64BB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AA269-AB10-40E0-BFF6-67C17DB1F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2BB58-68CE-49B7-800E-57AE879B4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C488B-2C49-4C2B-BD21-DE10F550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3C091-939B-4B3B-BA13-12B46FE2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5402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求职面试技巧PPT\n## 1.护理求职面试前的准备\n### 1.1了解护理行业的现状及发展趋势\n### 1.2分析个人职业优势和劣势\n### 1.3制定针对性的求职目标和计划\n## 2.护理求职面试技巧\n### 2.1自信展示个人能力和经验\n### 2.2巧妙回答常见面试问题\n### 2.3注意面试礼仪和沟通技巧\n## 3.护理求职简历的撰写\n### 3.1突出护理相关经验和技能\n### 3.2简洁明了地陈述个人经历\n### 3.3针对性地调整简历内容\n## 4.护理求职面试中的注意事项\n### 4.1提前了解面试医院和职位要求\n### 4.2展示自己的团队协作能力和责任心\n### 4.3关注面试反馈和后续跟进\n## 5.护理求职面试后的跟进\n### 5.1及时发送感谢信和求职信\n### 5.2关注面试结果和反馈\n### 5.3调整求职策略和计划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护理求职面试技巧PPT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护理求职面试前的准备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护理行业竞争日益激烈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护理服务质量要求不断提高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护理行业的现状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护理个性化和精细化服务的需求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护理行业的发展趋势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护理职业发展路径清晰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护理行业薪资待遇逐步提高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护理行业的职业前景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了解护理行业的现状及发展趋势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个人职业优势</a:t>
                </a:r>
                <a:endParaRPr/>
              </a:p>
            </p:txBody>
          </p:sp>
          <p:sp>
            <p:nvSpPr>
              <p:cNvPr id="1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具备丰富的护理实践经验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掌握护理专业知识和技术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具有良好的沟通和团队协作能力</a:t>
                </a:r>
                <a:endParaRPr/>
              </a:p>
            </p:txBody>
          </p:sp>
        </p:grpSp>
        <p:grpSp>
          <p:nvGrpSpPr>
            <p:cNvPr id="18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个人职业劣势</a:t>
                </a:r>
                <a:endParaRPr/>
              </a:p>
            </p:txBody>
          </p:sp>
          <p:sp>
            <p:nvSpPr>
              <p:cNvPr id="1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缺乏护理行业相关经验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护理专业知识更新不足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不熟悉护理行业的竞争态势</a:t>
                </a:r>
                <a:endParaRPr/>
              </a:p>
            </p:txBody>
          </p:sp>
        </p:grpSp>
        <p:grpSp>
          <p:nvGrpSpPr>
            <p:cNvPr id="19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个人职业发展目标</a:t>
                </a:r>
                <a:endParaRPr/>
              </a:p>
            </p:txBody>
          </p:sp>
          <p:sp>
            <p:nvSpPr>
              <p:cNvPr id="19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提升护理专业技能和知识水平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积累护理行业相关经验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拓展护理行业人脉资源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分析个人职业优势和劣势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确定求职目标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选择合适的护理岗位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确定理想的薪资待遇范围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考虑工作地点和工作环境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制定求职计划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分析求职目标的市场需求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准备求职所需的材料和证件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制定求职面试的策略和技巧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评估求职计划的执行情况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定期检查求职计划的进度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及时调整求职计划和策略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保持积极的求职心态和信心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制定针对性的求职目标和计划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护理求职面试技巧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自信展示个人能力和经验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自信展示个人能力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突出自己的护理专业技能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展示自己的护理实践经验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强调自己的团队协作能力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自信展示个人经验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分享自己在护理岗位上的成功案例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讲述自己在护理工作中的成长经历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呈现自己在护理行业中的成果和荣誉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自信展示个人优势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突出自己在护理行业中的独特优势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展示自己在护理岗位上的竞争力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强调自己在护理行业中的发展潜力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常见面试问题类型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自我介绍类问题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护理工作经验类问题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护理专业技能类问题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巧妙回答自我介绍类问题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突出自己的优势和特点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简要介绍自己的教育背景和工作经验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表达自己的求职意愿和目标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巧妙回答护理工作经验类问题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详细描述自己在护理岗位上的经历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强调自己在护理工作中的成就和贡献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呈现自己在护理行业中的成长和发展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巧妙回答护理专业技能类问题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介绍自己在护理专业技能方面的优势和经验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阐述自己对护理行业新技术和新方法的掌握情况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表达自己对未来护理技术发展的关注和期望</a:t>
            </a:r>
            <a:endParaRPr/>
          </a:p>
        </p:txBody>
      </p: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巧妙回答常见面试问题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着装得体，展现专业形象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准时到达，保持礼貌和尊重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注意言谈举止，展现自信和谦逊</a:t>
                </a:r>
                <a:endParaRPr/>
              </a:p>
            </p:txBody>
          </p:sp>
          <p:sp>
            <p:nvSpPr>
              <p:cNvPr id="24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面试礼仪</a:t>
                </a:r>
                <a:endParaRPr/>
              </a:p>
            </p:txBody>
          </p:sp>
        </p:grpSp>
        <p:grpSp>
          <p:nvGrpSpPr>
            <p:cNvPr id="24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2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倾听面试官的问题，认真思考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保持目光接触，展现自信和诚恳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用清晰简洁的语言回答问题，避免长篇大论</a:t>
                </a:r>
                <a:endParaRPr/>
              </a:p>
            </p:txBody>
          </p:sp>
        </p:grpSp>
        <p:grpSp>
          <p:nvGrpSpPr>
            <p:cNvPr id="25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应对突发情况</a:t>
                </a:r>
                <a:endParaRPr/>
              </a:p>
            </p:txBody>
          </p:sp>
          <p:sp>
            <p:nvSpPr>
              <p:cNvPr id="25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遇到不熟悉的问题，保持冷静和从容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遇到面试官的质疑，理性分析和解释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遇到面试官的提问，巧妙回答和回应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注意面试礼仪和沟通技巧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护理求职简历的撰写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护理相关经验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描述在护理岗位上的具体工作内容和成果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强调在护理工作中的团队协作和沟通能力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陈述在护理行业中的成长和发展经历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护理相关技能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列举自己在护理专业技能方面的优势和经验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介绍自己在护理行业新技术和新方法的掌握情况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表达自己对未来护理技术发展的关注和期望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护理相关证书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列举自己在护理行业中所获得的证书和资质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介绍自己在护理行业中的荣誉和成果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强调自己在护理行业中的专业地位和竞争力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突出护理相关经验和技能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https://d.book118.com/856154024005010050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护理求职面试技巧PPT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2024-09-15T02:27:40.108</cp:lastPrinted>
  <dcterms:created xsi:type="dcterms:W3CDTF">2024-09-14T18:27:40Z</dcterms:created>
  <dcterms:modified xsi:type="dcterms:W3CDTF">2024-09-14T18:27:41Z</dcterms:modified>
</cp:coreProperties>
</file>