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4FD5D-2C70-4F2F-B2B3-3F7B9E316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5E845-54E3-4FA1-B3CB-0A0C65683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6EBFC-349D-441F-BE72-AF71721CE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A4F72-706E-43E3-9328-B5AB0A0C1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5A8DA-4295-4F4B-A16B-A1E1AB0BB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BA887-E967-44AD-9FAF-1E5DEC22A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ED3BD7-5821-4A1D-883B-69F26A69D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80EFB-E88D-44BB-8A29-A783BADF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01307-21D8-4AA0-9A20-F23937640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669E0-F601-40CB-AD26-53BC7F90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B8D8C-BA4F-4479-A688-C4698FDBA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5404015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写作指导多角度描写景物资料课件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景物描写的定义和重要性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多角度描写景物的技巧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景物描写的常见问题及解决方法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优秀景物描写范例分析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学生练习与点评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景物描写的定义和重要性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通过对自然环境和社会风貌的描绘，反映人物心境、烘托气氛、表达情感的一种写作手法。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景物描写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景物描写在写作中具有举足轻重的地位，它能够增强作品的形象感、真实感和艺术感染力，使读者产生共鸣和情感体验。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味觉角度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通过品尝感受来描绘景物，如“酸甜可口的水果、美味佳肴”。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触觉角度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通过触摸感受来描绘景物，如“温暖的阳光、凉爽的微风”。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嗅觉角度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通过气味来描绘景物，如“花香扑鼻、清新空气”。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视觉角度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通过观察景物的形状、色彩、大小等特征进行描绘，如“碧绿的草地、蔚蓝的天空”。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听觉角度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通过听觉感受来描绘景物，如“鸟儿的歌唱、溪流的潺潺”。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景物描写的角度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景物描写的技巧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运用比喻、拟人等修辞手法，使景物描写更加生动形象。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注重细节刻画，突出景物的特点，使读者更加深入地了解和感受。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将景物描写与人物情感相结合，通过景物的变化反映人物心境的变化。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将情感融入景物描写中，使读者在欣赏景色的同时感受到作者的情感。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生动形象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细节描写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情景交融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寓情于景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多角度描写景物的技巧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通过描绘景物的颜色、形状、大小、明暗等视觉特征，让读者能够产生直观的感受。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写景物时，可以从颜色、形状、大小、明暗等方面入手，通过形象的描绘让读者能够产生直观的感受。例如，描述一棵大树时，可以从树冠的形状、树枝的伸展、树叶的颜色等方面进行描绘，让读者能够想象出这棵大树的具体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视觉角度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通过描绘声音的特征，如音调、音量、音质等，让读者能够感受到景物的动态和生机。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写景物时，可以描绘声音的特征，如鸟鸣声、水流声、风吹过树叶的声音等，通过声音的描绘让读者能够感受到景物的动态和生机。例如，在描述一个山谷时，可以描绘山谷中回荡的鸟鸣声和溪流声，让读者能够感受到山谷的宁静和优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听觉角度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通过描绘气味的特点，如花香、草香、泥土气息等，让读者能够感受到景物的清新和自然。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在描写景物时，可以描绘气味的特点，如花香、草香、泥土气息等，通过气味的描绘让读者能够感受到景物的清新和自然。例如，在描述一片花海时，可以描绘花香的特点，让读者能够感受到花海的美丽和浪漫。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嗅觉角度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https://d.book118.com/856154040153010031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2024-08-30T09:17:47.880</cp:lastPrinted>
  <dcterms:created xsi:type="dcterms:W3CDTF">2024-08-30T01:17:47Z</dcterms:created>
  <dcterms:modified xsi:type="dcterms:W3CDTF">2024-08-30T01:17:49Z</dcterms:modified>
</cp:coreProperties>
</file>