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5A22-C25C-477C-8956-8D1BBC38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BB000-DA9F-487F-ADD5-E83874BE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4D7FA-58DE-4F69-BCC9-F6957397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DDE1E-D791-4C11-AB24-60A0F97AE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5E459-A4E6-438E-8602-F13226F4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2BCEB-70DB-4BB4-A5DF-28D212B46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58F01-9CA9-42BB-BB50-CBB8BAF4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F4612-EEE4-4D5A-81FB-D842A9A0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5D7FF-7C47-4B9F-8698-8475DD80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F672A-6E3B-4860-B785-7FCC0F69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0693A-8B6C-4FF1-811F-D9160FEC2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512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提升医院护理质量安全的创新模式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医疗行业发展趋势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随着医疗技术的不断进步和患者需求的日益提高，提升医院护理质量安全成为医疗行业发展的重要趋势。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护理质量安全直接关系到患者的生命安全和就医体验，是医院核心竞争力的重要组成部分。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创新模式的必要性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传统的护理质量安全管理模式已难以适应现代医疗行业的发展需求，急需探索新的创新模式来提高护理质量安全水平。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国外在护理质量安全领域的研究起步较早，已经形成了较为完善的理论体系和实践经验，如持续质量改进、患者安全文化等。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国内在护理质量安全领域的研究相对较晚，但近年来发展迅速，政府和社会各界对护理质量安全的重视程度不断提高，相关研究和实践也在不断增多。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国内外在护理质量安全领域的研究和实践存在一定差异，但都在不断探索和创新，相互借鉴和融合，共同推动护理质量安全水平的提升。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护理质量安全管理现状及问题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医院制定了一系列护理质量安全管理制度，包括护理操作规范、护理质量评价标准等。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护理质量安全培训与教育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医院定期开展护理质量安全培训和教育活动，提高护理人员的安全意识和操作技能。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医院通常设立护理部，负责全院护理工作的组织、协调和质量控制。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现有护理质量安全管理体系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部分护理人员缺乏必要的护理质量安全知识和技能培训，难以保证护理质量和安全。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医院护理人员数量不足，导致护理工作负荷过重，影响护理质量和安全。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护理质量安全管理制度执行不力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部分护理人员对护理质量安全管理制度执行不严格，存在违规操作现象。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某医院因护理人员数量不足，导致一名患者因护理不当而发生严重并发症，引发医疗纠纷。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某医院一名护理人员未按照规范操作，导致患者感染，给患者带来严重损害，医院因此承担赔偿责任。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某医院因缺乏针对新入职护理人员的护理质量安全培训，导致一名新护士在操作过程中出错，造成患者受伤。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创新模式构建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通过培训、宣传等方式，提高医护人员对患者安全的重视程度，形成积极的患者安全文化氛围。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营造患者安全文化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建立健全患者安全管理制度和流程，规范医护人员的行为，减少医疗差错和不良事件的发生。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加强患者及其家属的安全教育，鼓励他们参与医疗过程，提高他们对医疗安全的认知度和满意度。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基于患者安全文化的创新模式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借助互联网和移动设备等手段，开展远程护理服务，为患者提供更加便捷、高效的护理服务。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利用信息技术手段，建立护理信息系统，实现护理工作的电子化、智能化管理，提高工作效率和质量。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运用大数据分析和人工智能技术，对护理过程中产生的数据进行分析和挖掘，及时发现潜在的安全隐患，提出预警和改进措施。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基于信息化技术的创新模式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https://d.book118.com/856155122120010040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2024-09-06T22:12:31.106</cp:lastPrinted>
  <dcterms:created xsi:type="dcterms:W3CDTF">2024-09-06T14:12:31Z</dcterms:created>
  <dcterms:modified xsi:type="dcterms:W3CDTF">2024-09-06T14:12:33Z</dcterms:modified>
</cp:coreProperties>
</file>