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395D2E-F691-472C-8DC6-B15DF654A3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419D4-CB0E-4A9D-AE94-11F1C6A01C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29E82-A3E0-4349-8B84-D80210780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26DCE9-361C-497B-AB9E-9A33C70BE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A197C0-5026-42C6-8F40-857BDB604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12CAE0-64D1-4022-B5CC-2C94150B6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28A6613-836A-4F6B-AC76-CA872EA0A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8A54E-F43B-4C7C-81B3-F141C05BC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BBC66E-91D1-492E-B582-350368FC7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E5C74E-0F7E-4AC6-863D-2AD48C98E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202EE-C222-4B8B-9309-6B0A09B1C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620224302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糖尿病护理及并发症护理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糖尿病并发症护理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特殊人群糖尿病护理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糖尿病教育与预防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02" r="3260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5" r="325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糖尿病是一种常见的慢性代谢性疾病，由于胰岛素分泌不足或作用受损导致血糖升高。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糖尿病主要分为1型糖尿病、2型糖尿病、妊娠期糖尿病和其他特殊类型糖尿病。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糖尿病的病因多样，主要包括遗传因素、环境因素和免疫因素等。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糖尿病的症状主要包括多饮、多尿、多食、消瘦（三多一少）以及视力模糊、皮肤瘙痒、乏力等。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糖尿病的病因和症状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4761" r="4761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根据血糖水平、临床症状和实验室检查等综合判断，确诊为糖尿病。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定期监测血糖、糖化血红蛋白等指标，评估病情控制情况，及时调整治疗方案。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糖尿病的诊断与监测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糖尿病日常护理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合理控制饮食是糖尿病护理的关键，需注意食物的热量、糖分、脂肪和蛋白质含量。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糖尿病患者应遵循低糖、低脂、高纤维的饮食原则，控制总热量摄入，避免高糖和高脂肪食物，增加蔬菜、水果和全谷物的摄入。同时，注意合理分配三餐，避免暴饮暴食。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适当的运动有助于控制血糖水平，提高身体代谢能力，预防并发症。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糖尿病患者应根据自身身体状况选择合适的运动方式，如散步、慢跑、骑车等有氧运动，以及力量训练等无氧运动。运动时应避免剧烈运动，避免在极端天气条件下运动，并随身携带糖果等以防低血糖。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药物护理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按时服药是控制血糖的重要环节，需遵循医生的指导，不可随意增减剂量或更换药物。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糖尿病患者应按时服用降糖药物或注射胰岛素，并密切关注药物副作用和相互作用。同时，应定期监测血糖水平，以便调整药物剂量。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https://d.book118.com/856202243020010042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2024-09-09T08:24:30.273</cp:lastPrinted>
  <dcterms:created xsi:type="dcterms:W3CDTF">2024-09-09T00:24:30Z</dcterms:created>
  <dcterms:modified xsi:type="dcterms:W3CDTF">2024-09-09T00:24:32Z</dcterms:modified>
</cp:coreProperties>
</file>