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74212F-DAC7-4BCE-BCCF-E62A2A64B1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EFB13F-CD96-4400-8F00-09083F0C00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E9F37F-A2BA-43A7-83FD-6AF32620AC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E2102E-B550-40E0-BFF4-FDEDCFB057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717036-A9DC-456E-B363-1ADC70FE2F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84C432-F9D5-472A-A346-73CFA6F8E4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135FF0-23AE-4F52-BA9F-D0C9119C73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F46673-2754-4D9F-BDF4-73075426CC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357DC9-7171-4246-9F39-F24563E480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776551-1E91-491F-84B0-216CF0A481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D9367F-0C6D-471D-B978-2706775F26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6203033242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个性化旅游教育和培训的重要性</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汇报人：PPT可修改</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2024-02-02</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a:ln w="28575">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a:ln>
              <a:solidFill>
                <a:srgbClr val="FFFFFF">
                  <a:alpha val="100000"/>
                </a:srgbClr>
              </a:solidFill>
            </a:ln>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旅游行业现状及发展趋势</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传统旅游教育模式存在的问题</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个性化旅游教育和培训理念及特点</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实施个性化旅游教育和培训策略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个性化旅游教育和培训效果评估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推广个性化旅游教育和培训意义与价值</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旅游行业现状及发展趋势</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3093" b="3093"/>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旅游市场规模持续扩大</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随着全球经济发展和人们生活水平提高，旅游市场呈现出快速增长的态势。</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旅游产品多样化</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市场上涌现出众多不同类型的旅游产品，包括文化旅游、生态旅游、休闲度假等，满足不同游客的需求。</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旅游市场竞争激烈</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随着市场参与者不断增加，旅游市场的竞争也日趋激烈，各家企业纷纷推出创新产品和服务以吸引游客。</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当前旅游市场概况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信息化需求加强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随着互联网和移动智能设备的普及，消费者对于旅游信息化服务的需求也越来越强烈。</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个性化需求日益凸显</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现代消费者越来越注重个性化体验，对于旅游产品也提出了更高的个性化要求。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品质化需求不断提升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消费者对旅游产品的品质要求越来越高，注重旅游过程中的舒适度、便捷性和安全性。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消费者需求多样化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199" b="1919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5090" b="25090"/>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社会经济发展推动</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随着社会经济的发展和人们生活水平的提高，个性化旅游逐渐成为一种新的消费趋势。</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科技进步助力</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现代科技的发展为个性化旅游提供了有力支持，如大数据、人工智能等技术可以帮助企业更好地了解消费者需求并提供定制化服务。</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消费者心理变化</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现代消费者越来越注重自我实现和体验感，个性化旅游正好满足了这种心理需求。</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个性化旅游兴起原因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958" r="1895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随着消费者需求的不断变化和科技的进步，个性化旅游市场将继续保持快速增长态势。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个性化旅游将持续发展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未来，智慧旅游将成为旅游业发展的重要方向，通过智能化技术提升游客体验和服务质量。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智慧旅游将成为新趋势</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在全球环保意识日益增强的背景下，绿色旅游将成为未来旅游业发展的重要趋势之一。</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绿色旅游将受到更多关注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传统旅游教育模式存在的问题</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0943" b="20943"/>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412666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在传统教育模式下，学生往往只能被动接受标准化的教学内容，而无法根据自身兴趣和需求进行选择和调整。</a:t>
            </a:r>
            <a:endParaRPr lang="en-US" sz="1100"/>
          </a:p>
        </p:txBody>
      </p:sp>
      <p:sp>
        <p:nvSpPr>
          <p:cNvPr id="7" name="AutoShape 7"/>
          <p:cNvSpPr/>
          <p:nvPr/>
        </p:nvSpPr>
        <p:spPr>
          <a:xfrm>
            <a:off x="6258305" y="1926781"/>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传统旅游教育模式通常注重理论知识的传授，而忽略了对不同学生个性化需求的考虑，导致教学内容单一、缺乏针对性。</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教学内容单一，缺乏针对性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1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5597" b="5597"/>
          <a:stretch>
            <a:fillRect/>
          </a:stretch>
        </p:blipFill>
        <p:spPr>
          <a:xfrm>
            <a:off x="6099052" y="1665911"/>
            <a:ext cx="5058969" cy="4260571"/>
          </a:xfrm>
          <a:prstGeom prst="rect">
            <a:avLst/>
          </a:prstGeom>
        </p:spPr>
      </p:pic>
      <p:sp>
        <p:nvSpPr>
          <p:cNvPr id="4" name="AutoShape 4"/>
          <p:cNvSpPr/>
          <p:nvPr/>
        </p:nvSpPr>
        <p:spPr>
          <a:xfrm>
            <a:off x="1352702"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204679"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056534"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908511"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52704" y="1933035"/>
            <a:ext cx="4276714" cy="15971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传统旅游教育模式通常采用以教师为中心的教学方法，学生处于被动接受的状态，缺乏互动性和参与性。</a:t>
            </a:r>
            <a:endParaRPr lang="en-US" sz="1100"/>
          </a:p>
        </p:txBody>
      </p:sp>
      <p:sp>
        <p:nvSpPr>
          <p:cNvPr id="9" name="AutoShape 9"/>
          <p:cNvSpPr/>
          <p:nvPr/>
        </p:nvSpPr>
        <p:spPr>
          <a:xfrm>
            <a:off x="1352704" y="3640012"/>
            <a:ext cx="4276714" cy="15615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这种教学方法不仅无法激发学生的学习兴趣和积极性，还可能导致学生对旅游学科的认知和理解存在偏差。</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教学方法陈旧，缺乏互动性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15266" b="15266"/>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58540"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83777" y="217655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58540" y="3999951"/>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58540" y="4086065"/>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40980" y="2682407"/>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传统旅游教育模式往往过于注重理论知识的传授，而忽视了对学生实践操作能力的培养。</a:t>
            </a:r>
            <a:endParaRPr lang="en-US" sz="1100"/>
          </a:p>
        </p:txBody>
      </p:sp>
      <p:sp>
        <p:nvSpPr>
          <p:cNvPr id="9" name="AutoShape 9"/>
          <p:cNvSpPr/>
          <p:nvPr/>
        </p:nvSpPr>
        <p:spPr>
          <a:xfrm>
            <a:off x="6640980" y="4622606"/>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这导致学生在实际工作中无法将所学知识与实际操作相结合，缺乏应对复杂情况的能力。</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忽视实践操作能力培养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50310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504" y="2151888"/>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随着旅游业的快速发展和多样化需求的出现，传统旅游教育模式已经无法满足学生和市场的个性化需求。</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2127391" y="3840884"/>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学生需要更加灵活、多样化的教育方式和内容，以适应不断变化的旅游市场和职业需求。</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grpSp>
        <p:nvGrpSpPr>
          <p:cNvPr id="5" name="Group 5"/>
          <p:cNvGrpSpPr/>
          <p:nvPr/>
        </p:nvGrpSpPr>
        <p:grpSpPr>
          <a:xfrm>
            <a:off x="8927447" y="1138342"/>
            <a:ext cx="5386942" cy="5386942"/>
            <a:chOff x="8927447" y="1138342"/>
            <a:chExt cx="5386942" cy="5386942"/>
          </a:xfrm>
        </p:grpSpPr>
        <p:sp>
          <p:nvSpPr>
            <p:cNvPr id="6" name="AutoShape 6"/>
            <p:cNvSpPr/>
            <p:nvPr/>
          </p:nvSpPr>
          <p:spPr>
            <a:xfrm>
              <a:off x="11148379" y="3359274"/>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137181"/>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2915088"/>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692994"/>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470901"/>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248808"/>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026715"/>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804622"/>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582528"/>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360435"/>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138342"/>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无法满足个性化需求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个性化旅游教育和培训理念及特点</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尊重每个人的独特性</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个性化旅游教育和培训强调尊重每个人的兴趣、特长和学习方式等独特性，以满足不同学习者的需求。</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关注个人发展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它不仅关注知识的传授，更注重培养个人的自我认知、自我规划和自我发展能力。</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提供定制化教学</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通过评估学习者的背景、需求和目标，为他们提供量身定制的教学计划和资源，以实现最佳的学习效果。</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以人为本，关注个体差异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969" b="496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685" b="568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4969" b="496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灵活多样，注重实践操作</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教学方式灵活</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个性化旅游教育和培训采用多种教学方式，如案例分析、角色扮演、实地考察等，以激发学习者的兴趣和参与度。</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注重实践操作</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它强调理论与实践相结合，让学习者在亲身体验中掌握知识和技能，提高解决实际问题的能力。</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鼓励自主学习</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个性化旅游教育和培训还鼓励学习者自主学习，提供丰富的学习资源和指导，帮助他们根据自己的节奏和方式进行学习。</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417" r="941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个性化旅游教育和培训不仅关注专业知识的传授，还注重培养学习者的沟通能力、团队协作能力、创新能力等多元化能力。</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培养多元化能力</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它鼓励学习者走出国门，了解不同国家和地区的文化、风俗和旅游资源，拓展国际视野和跨文化交流能力。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拓展国际视野</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个性化旅游教育和培训还注重提升学习者的职业素养，如服务意识、职业道德和职业规划等，为他们的职业发展奠定坚实基础。</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提升职业素养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强调综合素质培养</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https://d.book118.com/856203033242010053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2024-09-20T20:57:56.163</cp:lastPrinted>
  <dcterms:created xsi:type="dcterms:W3CDTF">2024-09-20T12:57:56Z</dcterms:created>
  <dcterms:modified xsi:type="dcterms:W3CDTF">2024-09-20T12:57:58Z</dcterms:modified>
</cp:coreProperties>
</file>