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3AC6A-25EF-4F93-9629-A47E40029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2FEEC-EB59-4797-A724-F1151D701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AB6EF-9001-42CF-9E66-7E2A6667D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58301-B18D-4042-90EF-1028E3037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C7C82-545F-46F9-B583-A9169171A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0F2DBF-DB97-4021-9706-A0978D850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70D52F-9E59-4B8F-8693-4AEDC5AF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AC644-31A7-44F8-B9C1-A8548605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8C359-DD83-42EA-9BDA-17574371D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29BC5-C36E-4AD9-8BF9-1659F219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525F5-D7FD-4A53-86B7-3529B5ECC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03144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护理课题中期报告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442" b="84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人口老龄化加剧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随着社会老龄化程度加深，对护理服务的需求不断增长。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护理服务模式多样化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从传统的医院护理向社区护理、家庭护理等模式转变。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护理人员短缺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由于工作压力大、工作时长等因素，护理人员数量不足。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通过研究，探索更有效的护理方法和手段，提高护理服务质量。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针对社会对护理服务的需求，研究如何提供更加全面、专业的护理服务。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满足社会需求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通过课题研究，推动护理行业的创新和发展，提高行业整体水平。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推动护理行业发展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护理课题研究意义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63" b="9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本研究旨在探讨如何提高护理服务质量，满足社会需求，推动护理行业发展。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如何通过创新和改进护理服务模式、提高护理人员素质和技能水平，解决当前护理行业面临的问题和挑战。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定量研究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通过问卷调查、量表评价等方式，对一定数量的样本进行数据收集，以统计分析的方法探究变量之间的关系。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通过深入访谈、观察、案例分析等手段，对个别样本进行深入探究，以理解和解释研究对象的特点和行为。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设计结构化的问卷，通过在线或纸质形式发放，收集受访者的信息和数据。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与受访者进行一对一的深入交流，了解他们的观点、经验和感受。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通过观察研究对象的行为和表现，收集相关数据和信息。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文献资料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查阅相关的学术文献、政策文件、报告等，获取研究所需的数据和信息。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对收集到的数据进行整理和分类，计算各种统计量（如均值、中位数、众数、标准差等）以描述数据的基本特征。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利用样本数据推断总体特征，检验研究假设，评估变量之间的关系。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对访谈记录、观察笔记等定性数据进行整理和分析，提取关键信息和主题。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可视化呈现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利用图表、图像等形式呈现数据分析结果，帮助读者更好地理解和解释研究结果。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https://d.book118.com/856203144214010040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2024-09-07T09:49:59.743</cp:lastPrinted>
  <dcterms:created xsi:type="dcterms:W3CDTF">2024-09-07T01:49:59Z</dcterms:created>
  <dcterms:modified xsi:type="dcterms:W3CDTF">2024-09-07T01:50:01Z</dcterms:modified>
</cp:coreProperties>
</file>